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67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B8E92F-8734-4F97-BEF5-8111B046D11C}" v="10" dt="2025-06-17T12:17:44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eld Anneka (RBT) Mid Cheshire Tr" userId="b9881827-a89a-4a94-877b-aa4192b334e3" providerId="ADAL" clId="{CAB8E92F-8734-4F97-BEF5-8111B046D11C}"/>
    <pc:docChg chg="undo custSel addSld modSld sldOrd">
      <pc:chgData name="Field Anneka (RBT) Mid Cheshire Tr" userId="b9881827-a89a-4a94-877b-aa4192b334e3" providerId="ADAL" clId="{CAB8E92F-8734-4F97-BEF5-8111B046D11C}" dt="2025-06-17T14:12:26.286" v="167" actId="20577"/>
      <pc:docMkLst>
        <pc:docMk/>
      </pc:docMkLst>
      <pc:sldChg chg="addSp delSp modSp mod">
        <pc:chgData name="Field Anneka (RBT) Mid Cheshire Tr" userId="b9881827-a89a-4a94-877b-aa4192b334e3" providerId="ADAL" clId="{CAB8E92F-8734-4F97-BEF5-8111B046D11C}" dt="2025-06-17T12:19:37.019" v="117" actId="26606"/>
        <pc:sldMkLst>
          <pc:docMk/>
          <pc:sldMk cId="334598523" sldId="256"/>
        </pc:sldMkLst>
        <pc:spChg chg="mod">
          <ac:chgData name="Field Anneka (RBT) Mid Cheshire Tr" userId="b9881827-a89a-4a94-877b-aa4192b334e3" providerId="ADAL" clId="{CAB8E92F-8734-4F97-BEF5-8111B046D11C}" dt="2025-06-17T12:19:37.019" v="117" actId="26606"/>
          <ac:spMkLst>
            <pc:docMk/>
            <pc:sldMk cId="334598523" sldId="256"/>
            <ac:spMk id="2" creationId="{A9F2C612-E6EC-942C-C3EC-D0CF5B4D9CFD}"/>
          </ac:spMkLst>
        </pc:spChg>
        <pc:spChg chg="mod">
          <ac:chgData name="Field Anneka (RBT) Mid Cheshire Tr" userId="b9881827-a89a-4a94-877b-aa4192b334e3" providerId="ADAL" clId="{CAB8E92F-8734-4F97-BEF5-8111B046D11C}" dt="2025-06-17T12:19:37.019" v="117" actId="26606"/>
          <ac:spMkLst>
            <pc:docMk/>
            <pc:sldMk cId="334598523" sldId="256"/>
            <ac:spMk id="3" creationId="{510C3B5F-3EF1-ADF8-6106-535198C3DC3A}"/>
          </ac:spMkLst>
        </pc:spChg>
        <pc:spChg chg="add del">
          <ac:chgData name="Field Anneka (RBT) Mid Cheshire Tr" userId="b9881827-a89a-4a94-877b-aa4192b334e3" providerId="ADAL" clId="{CAB8E92F-8734-4F97-BEF5-8111B046D11C}" dt="2025-06-17T12:19:37.019" v="117" actId="26606"/>
          <ac:spMkLst>
            <pc:docMk/>
            <pc:sldMk cId="334598523" sldId="256"/>
            <ac:spMk id="9" creationId="{7B1AB9FE-36F5-4FD1-9850-DB5C5AD4828F}"/>
          </ac:spMkLst>
        </pc:spChg>
        <pc:spChg chg="add del">
          <ac:chgData name="Field Anneka (RBT) Mid Cheshire Tr" userId="b9881827-a89a-4a94-877b-aa4192b334e3" providerId="ADAL" clId="{CAB8E92F-8734-4F97-BEF5-8111B046D11C}" dt="2025-06-17T12:19:37.019" v="117" actId="26606"/>
          <ac:spMkLst>
            <pc:docMk/>
            <pc:sldMk cId="334598523" sldId="256"/>
            <ac:spMk id="11" creationId="{F489C2E0-4895-4B72-85EA-7EE9FAFFDC7E}"/>
          </ac:spMkLst>
        </pc:spChg>
        <pc:spChg chg="add del">
          <ac:chgData name="Field Anneka (RBT) Mid Cheshire Tr" userId="b9881827-a89a-4a94-877b-aa4192b334e3" providerId="ADAL" clId="{CAB8E92F-8734-4F97-BEF5-8111B046D11C}" dt="2025-06-17T12:19:28.640" v="113" actId="26606"/>
          <ac:spMkLst>
            <pc:docMk/>
            <pc:sldMk cId="334598523" sldId="256"/>
            <ac:spMk id="16" creationId="{ECC07320-C2CA-4E29-8481-9D9E143C7788}"/>
          </ac:spMkLst>
        </pc:spChg>
        <pc:spChg chg="add del">
          <ac:chgData name="Field Anneka (RBT) Mid Cheshire Tr" userId="b9881827-a89a-4a94-877b-aa4192b334e3" providerId="ADAL" clId="{CAB8E92F-8734-4F97-BEF5-8111B046D11C}" dt="2025-06-17T12:19:28.640" v="113" actId="26606"/>
          <ac:spMkLst>
            <pc:docMk/>
            <pc:sldMk cId="334598523" sldId="256"/>
            <ac:spMk id="18" creationId="{178FB36B-5BFE-42CA-BC60-1115E0D95EEC}"/>
          </ac:spMkLst>
        </pc:spChg>
        <pc:spChg chg="add del">
          <ac:chgData name="Field Anneka (RBT) Mid Cheshire Tr" userId="b9881827-a89a-4a94-877b-aa4192b334e3" providerId="ADAL" clId="{CAB8E92F-8734-4F97-BEF5-8111B046D11C}" dt="2025-06-17T12:19:31.694" v="115" actId="26606"/>
          <ac:spMkLst>
            <pc:docMk/>
            <pc:sldMk cId="334598523" sldId="256"/>
            <ac:spMk id="20" creationId="{E2CFBC99-FB8F-41F7-A81D-A5288D688D79}"/>
          </ac:spMkLst>
        </pc:spChg>
        <pc:spChg chg="add del">
          <ac:chgData name="Field Anneka (RBT) Mid Cheshire Tr" userId="b9881827-a89a-4a94-877b-aa4192b334e3" providerId="ADAL" clId="{CAB8E92F-8734-4F97-BEF5-8111B046D11C}" dt="2025-06-17T12:19:31.694" v="115" actId="26606"/>
          <ac:spMkLst>
            <pc:docMk/>
            <pc:sldMk cId="334598523" sldId="256"/>
            <ac:spMk id="21" creationId="{A435A76B-D478-4F38-9D76-040E49ADC674}"/>
          </ac:spMkLst>
        </pc:spChg>
        <pc:spChg chg="add del">
          <ac:chgData name="Field Anneka (RBT) Mid Cheshire Tr" userId="b9881827-a89a-4a94-877b-aa4192b334e3" providerId="ADAL" clId="{CAB8E92F-8734-4F97-BEF5-8111B046D11C}" dt="2025-06-17T12:19:37.019" v="117" actId="26606"/>
          <ac:spMkLst>
            <pc:docMk/>
            <pc:sldMk cId="334598523" sldId="256"/>
            <ac:spMk id="23" creationId="{870A1295-61BC-4214-AA3E-D396673024D0}"/>
          </ac:spMkLst>
        </pc:spChg>
        <pc:grpChg chg="add del">
          <ac:chgData name="Field Anneka (RBT) Mid Cheshire Tr" userId="b9881827-a89a-4a94-877b-aa4192b334e3" providerId="ADAL" clId="{CAB8E92F-8734-4F97-BEF5-8111B046D11C}" dt="2025-06-17T12:19:37.019" v="117" actId="26606"/>
          <ac:grpSpMkLst>
            <pc:docMk/>
            <pc:sldMk cId="334598523" sldId="256"/>
            <ac:grpSpMk id="24" creationId="{0B139475-2B26-4CA9-9413-DE741E49F7BB}"/>
          </ac:grpSpMkLst>
        </pc:grpChg>
        <pc:picChg chg="mod ord">
          <ac:chgData name="Field Anneka (RBT) Mid Cheshire Tr" userId="b9881827-a89a-4a94-877b-aa4192b334e3" providerId="ADAL" clId="{CAB8E92F-8734-4F97-BEF5-8111B046D11C}" dt="2025-06-17T12:19:37.019" v="117" actId="26606"/>
          <ac:picMkLst>
            <pc:docMk/>
            <pc:sldMk cId="334598523" sldId="256"/>
            <ac:picMk id="4" creationId="{8F84A91B-BA9B-5909-2912-57A04F5006FC}"/>
          </ac:picMkLst>
        </pc:picChg>
      </pc:sldChg>
      <pc:sldChg chg="addSp delSp modSp mod">
        <pc:chgData name="Field Anneka (RBT) Mid Cheshire Tr" userId="b9881827-a89a-4a94-877b-aa4192b334e3" providerId="ADAL" clId="{CAB8E92F-8734-4F97-BEF5-8111B046D11C}" dt="2025-06-17T08:37:04.508" v="18" actId="20577"/>
        <pc:sldMkLst>
          <pc:docMk/>
          <pc:sldMk cId="2764524385" sldId="259"/>
        </pc:sldMkLst>
        <pc:spChg chg="add">
          <ac:chgData name="Field Anneka (RBT) Mid Cheshire Tr" userId="b9881827-a89a-4a94-877b-aa4192b334e3" providerId="ADAL" clId="{CAB8E92F-8734-4F97-BEF5-8111B046D11C}" dt="2025-06-17T08:35:07.520" v="6"/>
          <ac:spMkLst>
            <pc:docMk/>
            <pc:sldMk cId="2764524385" sldId="259"/>
            <ac:spMk id="2" creationId="{F2EA3DD9-55A2-02E0-281B-6DC91FBCCB00}"/>
          </ac:spMkLst>
        </pc:spChg>
        <pc:spChg chg="mod">
          <ac:chgData name="Field Anneka (RBT) Mid Cheshire Tr" userId="b9881827-a89a-4a94-877b-aa4192b334e3" providerId="ADAL" clId="{CAB8E92F-8734-4F97-BEF5-8111B046D11C}" dt="2025-06-17T08:37:04.508" v="18" actId="20577"/>
          <ac:spMkLst>
            <pc:docMk/>
            <pc:sldMk cId="2764524385" sldId="259"/>
            <ac:spMk id="6" creationId="{5D6F04F0-643C-0B78-F505-0574DF820EB1}"/>
          </ac:spMkLst>
        </pc:spChg>
        <pc:picChg chg="add mod modCrop">
          <ac:chgData name="Field Anneka (RBT) Mid Cheshire Tr" userId="b9881827-a89a-4a94-877b-aa4192b334e3" providerId="ADAL" clId="{CAB8E92F-8734-4F97-BEF5-8111B046D11C}" dt="2025-06-17T08:35:47.622" v="16" actId="1076"/>
          <ac:picMkLst>
            <pc:docMk/>
            <pc:sldMk cId="2764524385" sldId="259"/>
            <ac:picMk id="3" creationId="{A605ED33-0CD0-5A22-5091-341D493F6BDE}"/>
          </ac:picMkLst>
        </pc:picChg>
        <pc:picChg chg="del">
          <ac:chgData name="Field Anneka (RBT) Mid Cheshire Tr" userId="b9881827-a89a-4a94-877b-aa4192b334e3" providerId="ADAL" clId="{CAB8E92F-8734-4F97-BEF5-8111B046D11C}" dt="2025-06-17T08:22:59.157" v="0" actId="21"/>
          <ac:picMkLst>
            <pc:docMk/>
            <pc:sldMk cId="2764524385" sldId="259"/>
            <ac:picMk id="8" creationId="{5BC991B4-2DC4-2739-667D-66BE1035E480}"/>
          </ac:picMkLst>
        </pc:picChg>
      </pc:sldChg>
      <pc:sldChg chg="addSp delSp modSp mod ord setBg setClrOvrMap">
        <pc:chgData name="Field Anneka (RBT) Mid Cheshire Tr" userId="b9881827-a89a-4a94-877b-aa4192b334e3" providerId="ADAL" clId="{CAB8E92F-8734-4F97-BEF5-8111B046D11C}" dt="2025-06-17T13:54:40.949" v="120" actId="403"/>
        <pc:sldMkLst>
          <pc:docMk/>
          <pc:sldMk cId="1060217571" sldId="262"/>
        </pc:sldMkLst>
        <pc:spChg chg="mod">
          <ac:chgData name="Field Anneka (RBT) Mid Cheshire Tr" userId="b9881827-a89a-4a94-877b-aa4192b334e3" providerId="ADAL" clId="{CAB8E92F-8734-4F97-BEF5-8111B046D11C}" dt="2025-06-17T12:18:51.509" v="111" actId="26606"/>
          <ac:spMkLst>
            <pc:docMk/>
            <pc:sldMk cId="1060217571" sldId="262"/>
            <ac:spMk id="2" creationId="{73A70053-0F0F-BDE0-1F46-31A509364B19}"/>
          </ac:spMkLst>
        </pc:spChg>
        <pc:spChg chg="mod">
          <ac:chgData name="Field Anneka (RBT) Mid Cheshire Tr" userId="b9881827-a89a-4a94-877b-aa4192b334e3" providerId="ADAL" clId="{CAB8E92F-8734-4F97-BEF5-8111B046D11C}" dt="2025-06-17T13:54:40.949" v="120" actId="403"/>
          <ac:spMkLst>
            <pc:docMk/>
            <pc:sldMk cId="1060217571" sldId="262"/>
            <ac:spMk id="4" creationId="{801CF257-657F-0255-7568-4CBFF31B8B57}"/>
          </ac:spMkLst>
        </pc:spChg>
        <pc:spChg chg="add del mod">
          <ac:chgData name="Field Anneka (RBT) Mid Cheshire Tr" userId="b9881827-a89a-4a94-877b-aa4192b334e3" providerId="ADAL" clId="{CAB8E92F-8734-4F97-BEF5-8111B046D11C}" dt="2025-06-17T12:18:07.919" v="110" actId="478"/>
          <ac:spMkLst>
            <pc:docMk/>
            <pc:sldMk cId="1060217571" sldId="262"/>
            <ac:spMk id="16" creationId="{01124105-5E51-621D-1E05-30A7D77A491A}"/>
          </ac:spMkLst>
        </pc:spChg>
        <pc:spChg chg="add">
          <ac:chgData name="Field Anneka (RBT) Mid Cheshire Tr" userId="b9881827-a89a-4a94-877b-aa4192b334e3" providerId="ADAL" clId="{CAB8E92F-8734-4F97-BEF5-8111B046D11C}" dt="2025-06-17T12:18:51.509" v="111" actId="26606"/>
          <ac:spMkLst>
            <pc:docMk/>
            <pc:sldMk cId="1060217571" sldId="262"/>
            <ac:spMk id="20" creationId="{07977D39-626F-40D7-B00F-16E02602DD5A}"/>
          </ac:spMkLst>
        </pc:spChg>
        <pc:spChg chg="add">
          <ac:chgData name="Field Anneka (RBT) Mid Cheshire Tr" userId="b9881827-a89a-4a94-877b-aa4192b334e3" providerId="ADAL" clId="{CAB8E92F-8734-4F97-BEF5-8111B046D11C}" dt="2025-06-17T12:18:51.509" v="111" actId="26606"/>
          <ac:spMkLst>
            <pc:docMk/>
            <pc:sldMk cId="1060217571" sldId="262"/>
            <ac:spMk id="22" creationId="{B905CDE4-B751-4B3E-B625-6E59F8903414}"/>
          </ac:spMkLst>
        </pc:spChg>
        <pc:spChg chg="add">
          <ac:chgData name="Field Anneka (RBT) Mid Cheshire Tr" userId="b9881827-a89a-4a94-877b-aa4192b334e3" providerId="ADAL" clId="{CAB8E92F-8734-4F97-BEF5-8111B046D11C}" dt="2025-06-17T12:18:51.509" v="111" actId="26606"/>
          <ac:spMkLst>
            <pc:docMk/>
            <pc:sldMk cId="1060217571" sldId="262"/>
            <ac:spMk id="24" creationId="{08108C16-F4C0-44AA-999D-17BD39219B24}"/>
          </ac:spMkLst>
        </pc:spChg>
        <pc:spChg chg="add">
          <ac:chgData name="Field Anneka (RBT) Mid Cheshire Tr" userId="b9881827-a89a-4a94-877b-aa4192b334e3" providerId="ADAL" clId="{CAB8E92F-8734-4F97-BEF5-8111B046D11C}" dt="2025-06-17T12:18:51.509" v="111" actId="26606"/>
          <ac:spMkLst>
            <pc:docMk/>
            <pc:sldMk cId="1060217571" sldId="262"/>
            <ac:spMk id="26" creationId="{C8F10CB3-3B5E-4C7A-98CF-B87454DDFA39}"/>
          </ac:spMkLst>
        </pc:spChg>
        <pc:picChg chg="add del mod modCrop">
          <ac:chgData name="Field Anneka (RBT) Mid Cheshire Tr" userId="b9881827-a89a-4a94-877b-aa4192b334e3" providerId="ADAL" clId="{CAB8E92F-8734-4F97-BEF5-8111B046D11C}" dt="2025-06-17T08:44:29.644" v="31" actId="478"/>
          <ac:picMkLst>
            <pc:docMk/>
            <pc:sldMk cId="1060217571" sldId="262"/>
            <ac:picMk id="5" creationId="{D72E1379-1ACA-0B33-FA1F-85B69A0025F0}"/>
          </ac:picMkLst>
        </pc:picChg>
        <pc:picChg chg="add mod ord modCrop">
          <ac:chgData name="Field Anneka (RBT) Mid Cheshire Tr" userId="b9881827-a89a-4a94-877b-aa4192b334e3" providerId="ADAL" clId="{CAB8E92F-8734-4F97-BEF5-8111B046D11C}" dt="2025-06-17T12:18:51.509" v="111" actId="26606"/>
          <ac:picMkLst>
            <pc:docMk/>
            <pc:sldMk cId="1060217571" sldId="262"/>
            <ac:picMk id="7" creationId="{E1F648CF-53B1-EFE8-DB3D-B2759D8258A0}"/>
          </ac:picMkLst>
        </pc:picChg>
        <pc:picChg chg="add mod modCrop">
          <ac:chgData name="Field Anneka (RBT) Mid Cheshire Tr" userId="b9881827-a89a-4a94-877b-aa4192b334e3" providerId="ADAL" clId="{CAB8E92F-8734-4F97-BEF5-8111B046D11C}" dt="2025-06-17T12:18:51.509" v="111" actId="26606"/>
          <ac:picMkLst>
            <pc:docMk/>
            <pc:sldMk cId="1060217571" sldId="262"/>
            <ac:picMk id="9" creationId="{E25A4087-6BFB-14D3-981A-A74BBA86BC09}"/>
          </ac:picMkLst>
        </pc:picChg>
        <pc:picChg chg="add mod modCrop">
          <ac:chgData name="Field Anneka (RBT) Mid Cheshire Tr" userId="b9881827-a89a-4a94-877b-aa4192b334e3" providerId="ADAL" clId="{CAB8E92F-8734-4F97-BEF5-8111B046D11C}" dt="2025-06-17T12:18:51.509" v="111" actId="26606"/>
          <ac:picMkLst>
            <pc:docMk/>
            <pc:sldMk cId="1060217571" sldId="262"/>
            <ac:picMk id="11" creationId="{21A2C8D0-3EC4-16FF-FCEF-0B37AEAAC816}"/>
          </ac:picMkLst>
        </pc:picChg>
        <pc:picChg chg="add mod ord modCrop">
          <ac:chgData name="Field Anneka (RBT) Mid Cheshire Tr" userId="b9881827-a89a-4a94-877b-aa4192b334e3" providerId="ADAL" clId="{CAB8E92F-8734-4F97-BEF5-8111B046D11C}" dt="2025-06-17T12:18:51.509" v="111" actId="26606"/>
          <ac:picMkLst>
            <pc:docMk/>
            <pc:sldMk cId="1060217571" sldId="262"/>
            <ac:picMk id="13" creationId="{4AB259EC-CD79-A99A-E62E-B2D53F079E1E}"/>
          </ac:picMkLst>
        </pc:picChg>
        <pc:picChg chg="add mod ord modCrop">
          <ac:chgData name="Field Anneka (RBT) Mid Cheshire Tr" userId="b9881827-a89a-4a94-877b-aa4192b334e3" providerId="ADAL" clId="{CAB8E92F-8734-4F97-BEF5-8111B046D11C}" dt="2025-06-17T12:18:51.509" v="111" actId="26606"/>
          <ac:picMkLst>
            <pc:docMk/>
            <pc:sldMk cId="1060217571" sldId="262"/>
            <ac:picMk id="15" creationId="{176584E7-3670-396B-E9F3-F469EABEA64D}"/>
          </ac:picMkLst>
        </pc:picChg>
        <pc:picChg chg="del">
          <ac:chgData name="Field Anneka (RBT) Mid Cheshire Tr" userId="b9881827-a89a-4a94-877b-aa4192b334e3" providerId="ADAL" clId="{CAB8E92F-8734-4F97-BEF5-8111B046D11C}" dt="2025-06-17T12:17:44.024" v="104" actId="21"/>
          <ac:picMkLst>
            <pc:docMk/>
            <pc:sldMk cId="1060217571" sldId="262"/>
            <ac:picMk id="1026" creationId="{76551762-9C20-F7B8-C551-B28CD659DA68}"/>
          </ac:picMkLst>
        </pc:picChg>
      </pc:sldChg>
      <pc:sldChg chg="addSp modSp mod setBg">
        <pc:chgData name="Field Anneka (RBT) Mid Cheshire Tr" userId="b9881827-a89a-4a94-877b-aa4192b334e3" providerId="ADAL" clId="{CAB8E92F-8734-4F97-BEF5-8111B046D11C}" dt="2025-06-17T14:12:26.286" v="167" actId="20577"/>
        <pc:sldMkLst>
          <pc:docMk/>
          <pc:sldMk cId="22524265" sldId="266"/>
        </pc:sldMkLst>
        <pc:spChg chg="mod">
          <ac:chgData name="Field Anneka (RBT) Mid Cheshire Tr" userId="b9881827-a89a-4a94-877b-aa4192b334e3" providerId="ADAL" clId="{CAB8E92F-8734-4F97-BEF5-8111B046D11C}" dt="2025-06-17T08:48:23.535" v="53" actId="26606"/>
          <ac:spMkLst>
            <pc:docMk/>
            <pc:sldMk cId="22524265" sldId="266"/>
            <ac:spMk id="2" creationId="{9FB14407-1B52-EF6D-FDA0-A7123EC57E1E}"/>
          </ac:spMkLst>
        </pc:spChg>
        <pc:spChg chg="mod">
          <ac:chgData name="Field Anneka (RBT) Mid Cheshire Tr" userId="b9881827-a89a-4a94-877b-aa4192b334e3" providerId="ADAL" clId="{CAB8E92F-8734-4F97-BEF5-8111B046D11C}" dt="2025-06-17T14:12:26.286" v="167" actId="20577"/>
          <ac:spMkLst>
            <pc:docMk/>
            <pc:sldMk cId="22524265" sldId="266"/>
            <ac:spMk id="3" creationId="{B08AE356-E74A-EC73-979B-EFB732A09CC8}"/>
          </ac:spMkLst>
        </pc:spChg>
        <pc:spChg chg="add">
          <ac:chgData name="Field Anneka (RBT) Mid Cheshire Tr" userId="b9881827-a89a-4a94-877b-aa4192b334e3" providerId="ADAL" clId="{CAB8E92F-8734-4F97-BEF5-8111B046D11C}" dt="2025-06-17T08:48:23.535" v="53" actId="26606"/>
          <ac:spMkLst>
            <pc:docMk/>
            <pc:sldMk cId="22524265" sldId="266"/>
            <ac:spMk id="10" creationId="{22587ECF-85E9-4393-9D87-8EB6F3F6C208}"/>
          </ac:spMkLst>
        </pc:spChg>
        <pc:picChg chg="add mod ord modCrop">
          <ac:chgData name="Field Anneka (RBT) Mid Cheshire Tr" userId="b9881827-a89a-4a94-877b-aa4192b334e3" providerId="ADAL" clId="{CAB8E92F-8734-4F97-BEF5-8111B046D11C}" dt="2025-06-17T08:48:41.418" v="60" actId="1440"/>
          <ac:picMkLst>
            <pc:docMk/>
            <pc:sldMk cId="22524265" sldId="266"/>
            <ac:picMk id="5" creationId="{3195DEF3-3959-FCA7-2E72-F1EC8FB1E820}"/>
          </ac:picMkLst>
        </pc:picChg>
      </pc:sldChg>
      <pc:sldChg chg="addSp delSp modSp new mod ord">
        <pc:chgData name="Field Anneka (RBT) Mid Cheshire Tr" userId="b9881827-a89a-4a94-877b-aa4192b334e3" providerId="ADAL" clId="{CAB8E92F-8734-4F97-BEF5-8111B046D11C}" dt="2025-06-17T08:41:19.952" v="21" actId="1076"/>
        <pc:sldMkLst>
          <pc:docMk/>
          <pc:sldMk cId="1700206114" sldId="267"/>
        </pc:sldMkLst>
        <pc:spChg chg="del">
          <ac:chgData name="Field Anneka (RBT) Mid Cheshire Tr" userId="b9881827-a89a-4a94-877b-aa4192b334e3" providerId="ADAL" clId="{CAB8E92F-8734-4F97-BEF5-8111B046D11C}" dt="2025-06-17T08:23:40.054" v="3" actId="478"/>
          <ac:spMkLst>
            <pc:docMk/>
            <pc:sldMk cId="1700206114" sldId="267"/>
            <ac:spMk id="2" creationId="{A3538C4D-B844-ADF3-F99C-8ADB3511E90F}"/>
          </ac:spMkLst>
        </pc:spChg>
        <pc:picChg chg="add mod">
          <ac:chgData name="Field Anneka (RBT) Mid Cheshire Tr" userId="b9881827-a89a-4a94-877b-aa4192b334e3" providerId="ADAL" clId="{CAB8E92F-8734-4F97-BEF5-8111B046D11C}" dt="2025-06-17T08:41:19.952" v="21" actId="1076"/>
          <ac:picMkLst>
            <pc:docMk/>
            <pc:sldMk cId="1700206114" sldId="267"/>
            <ac:picMk id="8" creationId="{5BC991B4-2DC4-2739-667D-66BE1035E4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4539-DDA3-6E40-4871-F51F4B371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35AED-9CB2-8302-0A93-E555112FA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97AE1-5737-CF2E-7850-2583E187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91EC-F765-B4E9-A8BB-9F494C6E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7E340-3714-903D-F0CE-2B03C4E6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85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F986-2AC0-B6CD-6A22-E546E611E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E9374-4562-795D-336C-0533F6A7E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EA6B-3DB6-7DDD-D52B-6134D16F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0CA58-70CB-D625-42FC-322B40B6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59DD0-503A-9E03-EDF3-1FE5F4F7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19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548418-4C52-70E5-B641-A6D857B0F6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39899-239B-5D31-C95F-67A601A33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98560-825B-B702-E06F-E9652F0BC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7F5FE-6FE8-637D-6FBC-D1A5A533A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B4B7-BC2C-961B-22D9-CED9EAF2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15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937B4-09E1-5A36-0815-4013AD4E8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B3451-ABF9-1618-B4FB-41AB27A63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63B1B-4D9E-FD8D-1221-30145C71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A535D-02C7-43E0-1B0E-3CBCDB6F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1FD0-795C-91A7-0832-64750EEA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39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85417-B257-A387-7388-6C3C4A88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A594A-4811-6722-7083-FD8B82493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8D58E-71E5-8D4E-B08E-E47304438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2A0EB-CBBA-0C83-5EB0-9C26454E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E68B5-7EBC-09F0-5195-74E272E3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44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DBB3-2961-78CC-4DD4-BE65D983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9F5B0-9BE1-A7BD-96B0-760F9349E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D76B5-CAA9-292A-5C7D-35EE39C40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3E1CC-598A-5D5A-8886-989D40CDF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5E93-2A94-4217-1B97-9AF7BD5F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AB9E6-1E27-481E-C6C0-18BC1174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52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0773-6F7B-60F8-AD84-64B04A219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B1CF9-9D5B-B5F4-BFCB-5B8293E81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FADCB-7F4A-ED3E-65B1-787A57238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858F11-38ED-6BAE-BF86-C8314C75C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3B663-0604-92FF-AE4D-4F372CD82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28117-9567-2164-5FF1-43EA3F571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B39AB8-9A58-DF04-E1A5-BBDD0B9F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24FAF-F2E8-A288-ECFD-41A1A86F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4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86A7-EDBD-68BB-2BEC-D75442AA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1898C-B0A0-8331-CCD7-BF145CEC0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0947E-0C56-745C-4A8C-DF008DF4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2F36D-FB38-FA07-AB64-34EEADA8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61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D88A57-B31A-DA6A-BE6F-DCE4624B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DC5D0-F1C7-80F9-B333-FF445FD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C03BB-F841-CDA2-3196-3E54E955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30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E304-951C-8443-34F5-38BE3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CB890-1941-A685-FF7C-6B5CC518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92EA7-5614-97E2-0B3A-61694F419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80164-B686-E154-AAE0-F8BA59EC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B9B9B-013F-4084-C5B6-CF7723FF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E9DFE-F2E8-081C-14E4-9F74CF9A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29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A5BE-7D2A-3EF9-6611-474E6FF2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D37346-9609-5E76-1739-1F179463F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9273F-F3EF-A363-275A-2C846A4D3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2DB90-D0BE-B99C-412E-0CF6753D1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BA71E-90FF-963B-4CB6-890F73844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674A7-4FC9-ADD3-E134-786ADC82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36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7618E1-1E5E-9FD5-5CA8-85CB1AD1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3B1A1-6D5B-8267-0D79-AD3C02484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F4EE1-1F0C-8102-FB9A-607A8A0B8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01FE02-FD98-433A-A183-F50E7C90FCE1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143FC-BC6A-C2B6-80D5-D9CEA3BB0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AD347-5A19-9ED0-A4E6-6E2F59134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568227-B913-4562-B1A9-78A13B532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12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pain-nurse-network.mn.c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4A91B-BA9B-5909-2912-57A04F500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0000"/>
          <a:stretch>
            <a:fillRect/>
          </a:stretch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2C612-E6EC-942C-C3EC-D0CF5B4D9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6" y="5746071"/>
            <a:ext cx="7015499" cy="852260"/>
          </a:xfrm>
        </p:spPr>
        <p:txBody>
          <a:bodyPr anchor="ctr">
            <a:normAutofit/>
          </a:bodyPr>
          <a:lstStyle/>
          <a:p>
            <a:pPr algn="l"/>
            <a:r>
              <a:rPr lang="en-GB" sz="3600"/>
              <a:t>	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C3B5F-3EF1-ADF8-6106-535198C3D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5056" y="5746071"/>
            <a:ext cx="4114801" cy="852260"/>
          </a:xfrm>
        </p:spPr>
        <p:txBody>
          <a:bodyPr anchor="ctr">
            <a:normAutofit/>
          </a:bodyPr>
          <a:lstStyle/>
          <a:p>
            <a:pPr algn="r"/>
            <a:r>
              <a:rPr lang="en-GB" sz="2000"/>
              <a:t>Anneka Field, RN NMP</a:t>
            </a:r>
          </a:p>
          <a:p>
            <a:pPr algn="r"/>
            <a:r>
              <a:rPr lang="en-GB" sz="2000"/>
              <a:t>June 2025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4598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0053-0F0F-BDE0-1F46-31A50936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Supporting Specialist Pain</a:t>
            </a:r>
            <a:br>
              <a:rPr lang="en-GB" dirty="0"/>
            </a:br>
            <a:r>
              <a:rPr lang="en-GB" dirty="0"/>
              <a:t>Nurses Across the UK and Beyond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74B5E52-24EA-9A16-37F4-629E0BA5AD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7262" t="15910" r="32015" b="7669"/>
          <a:stretch/>
        </p:blipFill>
        <p:spPr>
          <a:xfrm>
            <a:off x="8123784" y="2385768"/>
            <a:ext cx="3230016" cy="3409463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4F73B6-0FCD-DA9E-414F-08AF39E50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6600"/>
            <a:ext cx="5181600" cy="4351338"/>
          </a:xfrm>
        </p:spPr>
        <p:txBody>
          <a:bodyPr/>
          <a:lstStyle/>
          <a:p>
            <a:r>
              <a:rPr lang="en-GB" dirty="0"/>
              <a:t>Founded in 1993 as the London Pain Interest Group</a:t>
            </a:r>
          </a:p>
          <a:p>
            <a:r>
              <a:rPr lang="en-GB" dirty="0"/>
              <a:t>Rebranded in 2020 to Pain Nurse Network, recruitment of members from UK, Ireland and Internationally</a:t>
            </a:r>
          </a:p>
          <a:p>
            <a:r>
              <a:rPr lang="en-GB" dirty="0"/>
              <a:t>Mission to unite pain nurses for shared learning, peer support, and professional development</a:t>
            </a:r>
          </a:p>
        </p:txBody>
      </p:sp>
      <p:pic>
        <p:nvPicPr>
          <p:cNvPr id="8" name="Picture 2" descr="Design a site like this with WordPress.com">
            <a:extLst>
              <a:ext uri="{FF2B5EF4-FFF2-40B4-BE49-F238E27FC236}">
                <a16:creationId xmlns:a16="http://schemas.microsoft.com/office/drawing/2014/main" id="{76551762-9C20-F7B8-C551-B28CD659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7945" y="0"/>
            <a:ext cx="41719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51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0053-0F0F-BDE0-1F46-31A50936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Leadership Team</a:t>
            </a:r>
          </a:p>
        </p:txBody>
      </p:sp>
      <p:pic>
        <p:nvPicPr>
          <p:cNvPr id="1026" name="Picture 2" descr="Design a site like this with WordPress.com">
            <a:extLst>
              <a:ext uri="{FF2B5EF4-FFF2-40B4-BE49-F238E27FC236}">
                <a16:creationId xmlns:a16="http://schemas.microsoft.com/office/drawing/2014/main" id="{76551762-9C20-F7B8-C551-B28CD659DA6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3148" y="230188"/>
            <a:ext cx="41719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0DCAA-A747-E0D6-0F3A-ADAFF11B1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07" y="1869342"/>
            <a:ext cx="5701508" cy="4488326"/>
          </a:xfrm>
        </p:spPr>
        <p:txBody>
          <a:bodyPr>
            <a:normAutofit lnSpcReduction="10000"/>
          </a:bodyPr>
          <a:lstStyle/>
          <a:p>
            <a:r>
              <a:rPr lang="en-GB" sz="2000" b="1" dirty="0"/>
              <a:t>Founders:</a:t>
            </a:r>
            <a:r>
              <a:rPr lang="en-GB" sz="2000" dirty="0"/>
              <a:t> Martin Galligan and Felicia Cox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Chair:</a:t>
            </a:r>
            <a:r>
              <a:rPr lang="en-GB" sz="2000" dirty="0"/>
              <a:t> Charlotte Sear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Vice Chair:</a:t>
            </a:r>
            <a:r>
              <a:rPr lang="en-GB" sz="2000" dirty="0"/>
              <a:t> Christina Gulberg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Secretary:</a:t>
            </a:r>
            <a:r>
              <a:rPr lang="en-GB" sz="2000" dirty="0"/>
              <a:t> Niamh Molloy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Treasurer:</a:t>
            </a:r>
            <a:r>
              <a:rPr lang="en-GB" sz="2000" dirty="0"/>
              <a:t> Suzanne Chapman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Acute Pain SIG: </a:t>
            </a:r>
            <a:r>
              <a:rPr lang="en-GB" sz="2000" dirty="0"/>
              <a:t>Katherine Wall and Anneka Field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Chronic Pain SIG: </a:t>
            </a:r>
            <a:r>
              <a:rPr lang="en-GB" sz="2000" dirty="0" err="1"/>
              <a:t>Morleen</a:t>
            </a:r>
            <a:r>
              <a:rPr lang="en-GB" sz="2000" dirty="0"/>
              <a:t> </a:t>
            </a:r>
            <a:r>
              <a:rPr lang="en-GB" sz="2000" dirty="0" err="1"/>
              <a:t>Chetuari</a:t>
            </a:r>
            <a:r>
              <a:rPr lang="en-GB" sz="2000" dirty="0"/>
              <a:t>, Sarah Lewis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Cancer Pain SIG </a:t>
            </a:r>
            <a:r>
              <a:rPr lang="en-GB" sz="2000" dirty="0"/>
              <a:t>TBC</a:t>
            </a:r>
            <a:endParaRPr lang="en-GB" sz="2000" b="1" dirty="0"/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CF3F5-5B17-515A-332C-1660019B6C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38" t="11966" r="34231" b="7296"/>
          <a:stretch/>
        </p:blipFill>
        <p:spPr>
          <a:xfrm>
            <a:off x="8011930" y="1787035"/>
            <a:ext cx="3763168" cy="46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3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70053-0F0F-BDE0-1F46-31A50936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Core Objectives</a:t>
            </a:r>
          </a:p>
        </p:txBody>
      </p:sp>
      <p:pic>
        <p:nvPicPr>
          <p:cNvPr id="1026" name="Picture 2" descr="Design a site like this with WordPress.com">
            <a:extLst>
              <a:ext uri="{FF2B5EF4-FFF2-40B4-BE49-F238E27FC236}">
                <a16:creationId xmlns:a16="http://schemas.microsoft.com/office/drawing/2014/main" id="{76551762-9C20-F7B8-C551-B28CD659DA6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0040" y="365125"/>
            <a:ext cx="41719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FAAB1-E4F8-A881-FC9E-DB3EBFC7D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Networking: </a:t>
            </a:r>
            <a:r>
              <a:rPr lang="en-GB" dirty="0"/>
              <a:t>Connecting with over 200 specialist pain nurses</a:t>
            </a:r>
          </a:p>
          <a:p>
            <a:r>
              <a:rPr lang="en-GB" b="1" dirty="0"/>
              <a:t>Education: </a:t>
            </a:r>
            <a:r>
              <a:rPr lang="en-GB" dirty="0"/>
              <a:t>Access to events and resources promoting best practice</a:t>
            </a:r>
          </a:p>
          <a:p>
            <a:r>
              <a:rPr lang="en-GB" b="1" dirty="0"/>
              <a:t>Support: </a:t>
            </a:r>
            <a:r>
              <a:rPr lang="en-GB" dirty="0"/>
              <a:t>Engage in a supportive community for career advice and development</a:t>
            </a:r>
          </a:p>
          <a:p>
            <a:r>
              <a:rPr lang="en-GB" b="1" dirty="0"/>
              <a:t>Advocacy: </a:t>
            </a:r>
            <a:r>
              <a:rPr lang="en-GB" dirty="0"/>
              <a:t>Raise the profile of pain nursing nationally and internationally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F04496-19F4-C74A-11D0-0784BAAFB5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95" t="17508" r="37859" b="11899"/>
          <a:stretch/>
        </p:blipFill>
        <p:spPr>
          <a:xfrm>
            <a:off x="8986982" y="1522295"/>
            <a:ext cx="2835008" cy="2392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153103-F059-3B00-AF8A-8A33A7743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424" t="18990" r="38712" b="24652"/>
          <a:stretch/>
        </p:blipFill>
        <p:spPr>
          <a:xfrm>
            <a:off x="6096000" y="3103418"/>
            <a:ext cx="2972425" cy="32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F648CF-53B1-EFE8-DB3D-B2759D8258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30"/>
          <a:stretch>
            <a:fillRect/>
          </a:stretch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70053-0F0F-BDE0-1F46-31A50936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Membership Benefits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584E7-3670-396B-E9F3-F469EABE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42" r="17205" b="-5"/>
          <a:stretch>
            <a:fillRect/>
          </a:stretch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01CF257-657F-0255-7568-4CBFF31B8B5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805543" y="2871982"/>
            <a:ext cx="4558309" cy="31816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</a:rPr>
              <a:t>Exclusive Access: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</a:rPr>
              <a:t> Knowledge Hub platform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</a:rPr>
              <a:t>Professional Development: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</a:rPr>
              <a:t> Opportunities for learning and growth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</a:rPr>
              <a:t>Peer Support: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</a:rPr>
              <a:t> Engage with a community of specialists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</a:rPr>
              <a:t>Recognition: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</a:rPr>
              <a:t> Acknowledge achievements within the network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lang="en-US" altLang="en-US" sz="1800" dirty="0"/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B259EC-CD79-A99A-E62E-B2D53F079E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08" r="16842"/>
          <a:stretch>
            <a:fillRect/>
          </a:stretch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A4087-6BFB-14D3-981A-A74BBA86BC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29" r="11492" b="2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A2C8D0-3EC4-16FF-FCEF-0B37AEAAC8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205" r="10213" b="4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0217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F49081-00B9-8E17-4780-74BD990A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 Events</a:t>
            </a:r>
          </a:p>
        </p:txBody>
      </p:sp>
      <p:pic>
        <p:nvPicPr>
          <p:cNvPr id="1026" name="Picture 2" descr="Design a site like this with WordPress.com">
            <a:extLst>
              <a:ext uri="{FF2B5EF4-FFF2-40B4-BE49-F238E27FC236}">
                <a16:creationId xmlns:a16="http://schemas.microsoft.com/office/drawing/2014/main" id="{76551762-9C20-F7B8-C551-B28CD659DA6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4443" y="230188"/>
            <a:ext cx="41719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6F04F0-643C-0B78-F505-0574DF820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917989"/>
            <a:ext cx="5502215" cy="4351338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Annual Conference:</a:t>
            </a:r>
            <a:r>
              <a:rPr lang="en-GB" dirty="0"/>
              <a:t> Advancing and Exploring Practice in Pain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Specialist Masterclasses (APSIG):</a:t>
            </a:r>
            <a:r>
              <a:rPr lang="en-GB" dirty="0"/>
              <a:t> </a:t>
            </a:r>
            <a:r>
              <a:rPr lang="en-GB" dirty="0" err="1"/>
              <a:t>Gabapentoid</a:t>
            </a:r>
            <a:r>
              <a:rPr lang="en-GB" dirty="0"/>
              <a:t> Masterclass</a:t>
            </a:r>
          </a:p>
          <a:p>
            <a:pPr marL="0" indent="0">
              <a:buNone/>
            </a:pPr>
            <a:r>
              <a:rPr lang="en-GB" dirty="0"/>
              <a:t>   Transitional Pain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Workshops:</a:t>
            </a:r>
            <a:r>
              <a:rPr lang="en-GB" dirty="0"/>
              <a:t> Topics like Prescribing in Pain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Access:</a:t>
            </a:r>
            <a:r>
              <a:rPr lang="en-GB" dirty="0"/>
              <a:t> Recordings available for members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5ED33-0CD0-5A22-5091-341D493F6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69" t="10101" r="4116" b="7340"/>
          <a:stretch/>
        </p:blipFill>
        <p:spPr>
          <a:xfrm>
            <a:off x="6632574" y="1917989"/>
            <a:ext cx="5033819" cy="34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2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C991B4-2DC4-2739-667D-66BE1035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01" t="23569" r="27340" b="20270"/>
          <a:stretch/>
        </p:blipFill>
        <p:spPr>
          <a:xfrm>
            <a:off x="1607126" y="329893"/>
            <a:ext cx="8977747" cy="61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06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14407-1B52-EF6D-FDA0-A7123EC5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7883"/>
            <a:ext cx="4783697" cy="1942810"/>
          </a:xfrm>
        </p:spPr>
        <p:txBody>
          <a:bodyPr anchor="b">
            <a:normAutofit/>
          </a:bodyPr>
          <a:lstStyle/>
          <a:p>
            <a:r>
              <a:rPr lang="en-GB" sz="4000" b="1"/>
              <a:t>How to Join</a:t>
            </a:r>
            <a:br>
              <a:rPr lang="en-GB" sz="4000" b="1"/>
            </a:b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AE356-E74A-EC73-979B-EFB732A0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686323"/>
            <a:ext cx="4783697" cy="343358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Website:</a:t>
            </a:r>
            <a:r>
              <a:rPr lang="en-GB" sz="2000" dirty="0"/>
              <a:t> </a:t>
            </a:r>
            <a:r>
              <a:rPr lang="en-GB" sz="2000" dirty="0">
                <a:hlinkClick r:id="rId2"/>
              </a:rPr>
              <a:t>pain-nurse-network.mn.co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Membership:</a:t>
            </a:r>
            <a:r>
              <a:rPr lang="en-GB" sz="2000" dirty="0"/>
              <a:t> Open to specialist pain nurses worldwide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dirty="0"/>
              <a:t>Social Media: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r>
              <a:rPr lang="en-GB" sz="2000" dirty="0"/>
              <a:t>@RNPainNet  on X / Twitter</a:t>
            </a:r>
          </a:p>
          <a:p>
            <a:pPr marL="0" indent="0">
              <a:buNone/>
            </a:pPr>
            <a:r>
              <a:rPr lang="en-GB" sz="2000" dirty="0"/>
              <a:t>Pain Nurse Network on Linked in  </a:t>
            </a:r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5DEF3-3959-FCA7-2E72-F1EC8FB1E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04" t="9931" r="31363" b="54209"/>
          <a:stretch/>
        </p:blipFill>
        <p:spPr>
          <a:xfrm>
            <a:off x="5465985" y="463161"/>
            <a:ext cx="6447859" cy="318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24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252</Words>
  <Application>Microsoft Office PowerPoint</Application>
  <PresentationFormat>Widescreen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 </vt:lpstr>
      <vt:lpstr>Supporting Specialist Pain Nurses Across the UK and Beyond</vt:lpstr>
      <vt:lpstr>Leadership Team</vt:lpstr>
      <vt:lpstr>Core Objectives</vt:lpstr>
      <vt:lpstr>Membership Benefits</vt:lpstr>
      <vt:lpstr>Education Events</vt:lpstr>
      <vt:lpstr>PowerPoint Presentation</vt:lpstr>
      <vt:lpstr>How to Join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Field Anneka (RBT) Mid Cheshire Tr</dc:creator>
  <cp:lastModifiedBy>Field Anneka (RBT) Mid Cheshire Tr</cp:lastModifiedBy>
  <cp:revision>1</cp:revision>
  <dcterms:created xsi:type="dcterms:W3CDTF">2025-06-12T12:45:15Z</dcterms:created>
  <dcterms:modified xsi:type="dcterms:W3CDTF">2025-06-17T14:12:35Z</dcterms:modified>
</cp:coreProperties>
</file>