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8" r:id="rId2"/>
    <p:sldId id="257" r:id="rId3"/>
    <p:sldId id="305" r:id="rId4"/>
    <p:sldId id="306" r:id="rId5"/>
    <p:sldId id="818" r:id="rId6"/>
    <p:sldId id="299" r:id="rId7"/>
    <p:sldId id="920" r:id="rId8"/>
    <p:sldId id="885" r:id="rId9"/>
    <p:sldId id="910" r:id="rId10"/>
    <p:sldId id="887" r:id="rId11"/>
    <p:sldId id="408" r:id="rId12"/>
    <p:sldId id="874" r:id="rId13"/>
    <p:sldId id="918" r:id="rId14"/>
    <p:sldId id="911" r:id="rId15"/>
    <p:sldId id="833" r:id="rId16"/>
    <p:sldId id="895" r:id="rId17"/>
    <p:sldId id="896" r:id="rId18"/>
    <p:sldId id="907" r:id="rId19"/>
    <p:sldId id="425" r:id="rId20"/>
    <p:sldId id="908" r:id="rId21"/>
    <p:sldId id="914" r:id="rId22"/>
    <p:sldId id="919" r:id="rId23"/>
    <p:sldId id="917" r:id="rId24"/>
    <p:sldId id="922" r:id="rId25"/>
    <p:sldId id="916" r:id="rId26"/>
    <p:sldId id="906" r:id="rId27"/>
    <p:sldId id="858" r:id="rId28"/>
    <p:sldId id="28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B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29F98D-4CA9-4A39-9395-744D08F9AB73}" v="1008" dt="2025-06-19T11:29:30.9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75" autoAdjust="0"/>
    <p:restoredTop sz="72328" autoAdjust="0"/>
  </p:normalViewPr>
  <p:slideViewPr>
    <p:cSldViewPr snapToGrid="0">
      <p:cViewPr varScale="1">
        <p:scale>
          <a:sx n="54" d="100"/>
          <a:sy n="54" d="100"/>
        </p:scale>
        <p:origin x="490"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lina dakin" userId="39e29b890108d92c" providerId="LiveId" clId="{7529F98D-4CA9-4A39-9395-744D08F9AB73}"/>
    <pc:docChg chg="undo custSel addSld delSld modSld sldOrd">
      <pc:chgData name="selina dakin" userId="39e29b890108d92c" providerId="LiveId" clId="{7529F98D-4CA9-4A39-9395-744D08F9AB73}" dt="2025-06-19T11:32:31.765" v="11230" actId="1076"/>
      <pc:docMkLst>
        <pc:docMk/>
      </pc:docMkLst>
      <pc:sldChg chg="del">
        <pc:chgData name="selina dakin" userId="39e29b890108d92c" providerId="LiveId" clId="{7529F98D-4CA9-4A39-9395-744D08F9AB73}" dt="2025-06-06T09:55:21.731" v="140" actId="2696"/>
        <pc:sldMkLst>
          <pc:docMk/>
          <pc:sldMk cId="12716552" sldId="256"/>
        </pc:sldMkLst>
      </pc:sldChg>
      <pc:sldChg chg="addSp delSp modSp new mod">
        <pc:chgData name="selina dakin" userId="39e29b890108d92c" providerId="LiveId" clId="{7529F98D-4CA9-4A39-9395-744D08F9AB73}" dt="2025-06-19T11:24:54.593" v="11170" actId="2711"/>
        <pc:sldMkLst>
          <pc:docMk/>
          <pc:sldMk cId="3180284548" sldId="257"/>
        </pc:sldMkLst>
        <pc:spChg chg="mod">
          <ac:chgData name="selina dakin" userId="39e29b890108d92c" providerId="LiveId" clId="{7529F98D-4CA9-4A39-9395-744D08F9AB73}" dt="2025-06-19T11:24:54.593" v="11170" actId="2711"/>
          <ac:spMkLst>
            <pc:docMk/>
            <pc:sldMk cId="3180284548" sldId="257"/>
            <ac:spMk id="2" creationId="{EFF52E02-AA4F-1087-1E3C-A68B5A13C569}"/>
          </ac:spMkLst>
        </pc:spChg>
        <pc:spChg chg="mod">
          <ac:chgData name="selina dakin" userId="39e29b890108d92c" providerId="LiveId" clId="{7529F98D-4CA9-4A39-9395-744D08F9AB73}" dt="2025-06-19T11:24:54.593" v="11170" actId="2711"/>
          <ac:spMkLst>
            <pc:docMk/>
            <pc:sldMk cId="3180284548" sldId="257"/>
            <ac:spMk id="3" creationId="{A348E68C-884C-0847-7F00-3D7CBAD478F5}"/>
          </ac:spMkLst>
        </pc:spChg>
        <pc:spChg chg="mod">
          <ac:chgData name="selina dakin" userId="39e29b890108d92c" providerId="LiveId" clId="{7529F98D-4CA9-4A39-9395-744D08F9AB73}" dt="2025-06-19T10:43:59.914" v="10328"/>
          <ac:spMkLst>
            <pc:docMk/>
            <pc:sldMk cId="3180284548" sldId="257"/>
            <ac:spMk id="5" creationId="{2ED87429-EA6B-7085-3660-1376251B4EBF}"/>
          </ac:spMkLst>
        </pc:spChg>
        <pc:spChg chg="mod">
          <ac:chgData name="selina dakin" userId="39e29b890108d92c" providerId="LiveId" clId="{7529F98D-4CA9-4A39-9395-744D08F9AB73}" dt="2025-06-19T10:43:59.914" v="10328"/>
          <ac:spMkLst>
            <pc:docMk/>
            <pc:sldMk cId="3180284548" sldId="257"/>
            <ac:spMk id="6" creationId="{1E5AC5E5-7F61-60C7-F228-09CA664BF1BB}"/>
          </ac:spMkLst>
        </pc:spChg>
        <pc:grpChg chg="add mod">
          <ac:chgData name="selina dakin" userId="39e29b890108d92c" providerId="LiveId" clId="{7529F98D-4CA9-4A39-9395-744D08F9AB73}" dt="2025-06-19T10:43:59.914" v="10328"/>
          <ac:grpSpMkLst>
            <pc:docMk/>
            <pc:sldMk cId="3180284548" sldId="257"/>
            <ac:grpSpMk id="4" creationId="{279DEAB1-E2EB-3265-ADBC-AFA4AFDCEE52}"/>
          </ac:grpSpMkLst>
        </pc:grpChg>
      </pc:sldChg>
      <pc:sldChg chg="modSp new del mod">
        <pc:chgData name="selina dakin" userId="39e29b890108d92c" providerId="LiveId" clId="{7529F98D-4CA9-4A39-9395-744D08F9AB73}" dt="2025-06-08T16:34:29.425" v="2930" actId="2696"/>
        <pc:sldMkLst>
          <pc:docMk/>
          <pc:sldMk cId="3299561011" sldId="258"/>
        </pc:sldMkLst>
      </pc:sldChg>
      <pc:sldChg chg="addSp modSp new mod ord">
        <pc:chgData name="selina dakin" userId="39e29b890108d92c" providerId="LiveId" clId="{7529F98D-4CA9-4A39-9395-744D08F9AB73}" dt="2025-06-08T16:17:47.519" v="2529" actId="27636"/>
        <pc:sldMkLst>
          <pc:docMk/>
          <pc:sldMk cId="3671748791" sldId="259"/>
        </pc:sldMkLst>
      </pc:sldChg>
      <pc:sldChg chg="addSp new del mod">
        <pc:chgData name="selina dakin" userId="39e29b890108d92c" providerId="LiveId" clId="{7529F98D-4CA9-4A39-9395-744D08F9AB73}" dt="2025-06-09T09:36:03.006" v="3326" actId="2696"/>
        <pc:sldMkLst>
          <pc:docMk/>
          <pc:sldMk cId="304470479" sldId="260"/>
        </pc:sldMkLst>
      </pc:sldChg>
      <pc:sldChg chg="addSp new mod ord">
        <pc:chgData name="selina dakin" userId="39e29b890108d92c" providerId="LiveId" clId="{7529F98D-4CA9-4A39-9395-744D08F9AB73}" dt="2025-06-09T09:35:26.952" v="3324"/>
        <pc:sldMkLst>
          <pc:docMk/>
          <pc:sldMk cId="1197278015" sldId="261"/>
        </pc:sldMkLst>
      </pc:sldChg>
      <pc:sldChg chg="addSp new mod">
        <pc:chgData name="selina dakin" userId="39e29b890108d92c" providerId="LiveId" clId="{7529F98D-4CA9-4A39-9395-744D08F9AB73}" dt="2025-06-06T07:46:21.148" v="11" actId="22"/>
        <pc:sldMkLst>
          <pc:docMk/>
          <pc:sldMk cId="85746139" sldId="262"/>
        </pc:sldMkLst>
      </pc:sldChg>
      <pc:sldChg chg="modSp new del mod">
        <pc:chgData name="selina dakin" userId="39e29b890108d92c" providerId="LiveId" clId="{7529F98D-4CA9-4A39-9395-744D08F9AB73}" dt="2025-06-19T10:42:14.882" v="10247" actId="2696"/>
        <pc:sldMkLst>
          <pc:docMk/>
          <pc:sldMk cId="2292615609" sldId="263"/>
        </pc:sldMkLst>
      </pc:sldChg>
      <pc:sldChg chg="new del">
        <pc:chgData name="selina dakin" userId="39e29b890108d92c" providerId="LiveId" clId="{7529F98D-4CA9-4A39-9395-744D08F9AB73}" dt="2025-06-09T09:36:30.222" v="3327" actId="2696"/>
        <pc:sldMkLst>
          <pc:docMk/>
          <pc:sldMk cId="3037253443" sldId="264"/>
        </pc:sldMkLst>
      </pc:sldChg>
      <pc:sldChg chg="addSp delSp modSp new mod">
        <pc:chgData name="selina dakin" userId="39e29b890108d92c" providerId="LiveId" clId="{7529F98D-4CA9-4A39-9395-744D08F9AB73}" dt="2025-06-09T09:42:33.253" v="3367" actId="478"/>
        <pc:sldMkLst>
          <pc:docMk/>
          <pc:sldMk cId="1170822735" sldId="265"/>
        </pc:sldMkLst>
      </pc:sldChg>
      <pc:sldChg chg="modSp new del mod">
        <pc:chgData name="selina dakin" userId="39e29b890108d92c" providerId="LiveId" clId="{7529F98D-4CA9-4A39-9395-744D08F9AB73}" dt="2025-06-09T09:35:51.229" v="3325" actId="2696"/>
        <pc:sldMkLst>
          <pc:docMk/>
          <pc:sldMk cId="43053489" sldId="266"/>
        </pc:sldMkLst>
      </pc:sldChg>
      <pc:sldChg chg="modSp new del">
        <pc:chgData name="selina dakin" userId="39e29b890108d92c" providerId="LiveId" clId="{7529F98D-4CA9-4A39-9395-744D08F9AB73}" dt="2025-06-08T16:34:24.423" v="2929" actId="2696"/>
        <pc:sldMkLst>
          <pc:docMk/>
          <pc:sldMk cId="439915264" sldId="267"/>
        </pc:sldMkLst>
      </pc:sldChg>
      <pc:sldChg chg="addSp delSp modSp add mod">
        <pc:chgData name="selina dakin" userId="39e29b890108d92c" providerId="LiveId" clId="{7529F98D-4CA9-4A39-9395-744D08F9AB73}" dt="2025-06-19T11:25:08.294" v="11171" actId="2711"/>
        <pc:sldMkLst>
          <pc:docMk/>
          <pc:sldMk cId="1966631934" sldId="268"/>
        </pc:sldMkLst>
        <pc:spChg chg="mod">
          <ac:chgData name="selina dakin" userId="39e29b890108d92c" providerId="LiveId" clId="{7529F98D-4CA9-4A39-9395-744D08F9AB73}" dt="2025-06-19T11:25:08.294" v="11171" actId="2711"/>
          <ac:spMkLst>
            <pc:docMk/>
            <pc:sldMk cId="1966631934" sldId="268"/>
            <ac:spMk id="2" creationId="{A9D00A35-5A2D-4B3E-684B-7E4DCE3934FA}"/>
          </ac:spMkLst>
        </pc:spChg>
        <pc:spChg chg="mod">
          <ac:chgData name="selina dakin" userId="39e29b890108d92c" providerId="LiveId" clId="{7529F98D-4CA9-4A39-9395-744D08F9AB73}" dt="2025-06-19T11:25:08.294" v="11171" actId="2711"/>
          <ac:spMkLst>
            <pc:docMk/>
            <pc:sldMk cId="1966631934" sldId="268"/>
            <ac:spMk id="4" creationId="{EA2DB07B-4A76-BD7F-618B-0F9A6FA9216A}"/>
          </ac:spMkLst>
        </pc:spChg>
        <pc:spChg chg="mod">
          <ac:chgData name="selina dakin" userId="39e29b890108d92c" providerId="LiveId" clId="{7529F98D-4CA9-4A39-9395-744D08F9AB73}" dt="2025-06-19T11:25:08.294" v="11171" actId="2711"/>
          <ac:spMkLst>
            <pc:docMk/>
            <pc:sldMk cId="1966631934" sldId="268"/>
            <ac:spMk id="5" creationId="{F9908688-F595-AC5A-1F37-908ED296DB00}"/>
          </ac:spMkLst>
        </pc:spChg>
        <pc:spChg chg="mod">
          <ac:chgData name="selina dakin" userId="39e29b890108d92c" providerId="LiveId" clId="{7529F98D-4CA9-4A39-9395-744D08F9AB73}" dt="2025-06-19T11:25:08.294" v="11171" actId="2711"/>
          <ac:spMkLst>
            <pc:docMk/>
            <pc:sldMk cId="1966631934" sldId="268"/>
            <ac:spMk id="7" creationId="{8E6945B4-BE5B-A165-CFEE-26D9F592D942}"/>
          </ac:spMkLst>
        </pc:spChg>
        <pc:spChg chg="mod">
          <ac:chgData name="selina dakin" userId="39e29b890108d92c" providerId="LiveId" clId="{7529F98D-4CA9-4A39-9395-744D08F9AB73}" dt="2025-06-07T16:39:28.854" v="528" actId="29295"/>
          <ac:spMkLst>
            <pc:docMk/>
            <pc:sldMk cId="1966631934" sldId="268"/>
            <ac:spMk id="9" creationId="{6C37E663-1D79-6C22-6947-2540217E16A4}"/>
          </ac:spMkLst>
        </pc:spChg>
        <pc:spChg chg="mod">
          <ac:chgData name="selina dakin" userId="39e29b890108d92c" providerId="LiveId" clId="{7529F98D-4CA9-4A39-9395-744D08F9AB73}" dt="2025-06-07T16:39:41.342" v="561" actId="207"/>
          <ac:spMkLst>
            <pc:docMk/>
            <pc:sldMk cId="1966631934" sldId="268"/>
            <ac:spMk id="10" creationId="{4963AB16-6866-8A38-C0A3-8D1D6BB73FAE}"/>
          </ac:spMkLst>
        </pc:spChg>
        <pc:grpChg chg="add mod">
          <ac:chgData name="selina dakin" userId="39e29b890108d92c" providerId="LiveId" clId="{7529F98D-4CA9-4A39-9395-744D08F9AB73}" dt="2025-06-19T11:25:08.294" v="11171" actId="2711"/>
          <ac:grpSpMkLst>
            <pc:docMk/>
            <pc:sldMk cId="1966631934" sldId="268"/>
            <ac:grpSpMk id="6" creationId="{730F15FD-ADF4-D13C-E793-9BE936E64D8B}"/>
          </ac:grpSpMkLst>
        </pc:grpChg>
      </pc:sldChg>
      <pc:sldChg chg="modSp mod">
        <pc:chgData name="selina dakin" userId="39e29b890108d92c" providerId="LiveId" clId="{7529F98D-4CA9-4A39-9395-744D08F9AB73}" dt="2025-06-19T11:30:01.053" v="11220" actId="27636"/>
        <pc:sldMkLst>
          <pc:docMk/>
          <pc:sldMk cId="3322169286" sldId="280"/>
        </pc:sldMkLst>
        <pc:spChg chg="mod">
          <ac:chgData name="selina dakin" userId="39e29b890108d92c" providerId="LiveId" clId="{7529F98D-4CA9-4A39-9395-744D08F9AB73}" dt="2025-06-19T11:30:01.053" v="11220" actId="27636"/>
          <ac:spMkLst>
            <pc:docMk/>
            <pc:sldMk cId="3322169286" sldId="280"/>
            <ac:spMk id="6" creationId="{2993AB5B-2047-01B6-C04F-CD23AA7095CE}"/>
          </ac:spMkLst>
        </pc:spChg>
        <pc:spChg chg="mod">
          <ac:chgData name="selina dakin" userId="39e29b890108d92c" providerId="LiveId" clId="{7529F98D-4CA9-4A39-9395-744D08F9AB73}" dt="2025-06-19T11:12:00.389" v="10965" actId="2711"/>
          <ac:spMkLst>
            <pc:docMk/>
            <pc:sldMk cId="3322169286" sldId="280"/>
            <ac:spMk id="6146" creationId="{00000000-0000-0000-0000-000000000000}"/>
          </ac:spMkLst>
        </pc:spChg>
      </pc:sldChg>
      <pc:sldChg chg="modSp ord modNotesTx">
        <pc:chgData name="selina dakin" userId="39e29b890108d92c" providerId="LiveId" clId="{7529F98D-4CA9-4A39-9395-744D08F9AB73}" dt="2025-06-19T08:41:14.051" v="6617" actId="2711"/>
        <pc:sldMkLst>
          <pc:docMk/>
          <pc:sldMk cId="3505431010" sldId="299"/>
        </pc:sldMkLst>
        <pc:spChg chg="mod">
          <ac:chgData name="selina dakin" userId="39e29b890108d92c" providerId="LiveId" clId="{7529F98D-4CA9-4A39-9395-744D08F9AB73}" dt="2025-06-19T08:40:34.676" v="6613" actId="2711"/>
          <ac:spMkLst>
            <pc:docMk/>
            <pc:sldMk cId="3505431010" sldId="299"/>
            <ac:spMk id="22" creationId="{B76BE40A-1826-49B6-ABD0-4F63400C8315}"/>
          </ac:spMkLst>
        </pc:spChg>
        <pc:spChg chg="mod">
          <ac:chgData name="selina dakin" userId="39e29b890108d92c" providerId="LiveId" clId="{7529F98D-4CA9-4A39-9395-744D08F9AB73}" dt="2025-06-19T08:41:14.051" v="6617" actId="2711"/>
          <ac:spMkLst>
            <pc:docMk/>
            <pc:sldMk cId="3505431010" sldId="299"/>
            <ac:spMk id="24" creationId="{00000000-0000-0000-0000-000000000000}"/>
          </ac:spMkLst>
        </pc:spChg>
        <pc:spChg chg="mod">
          <ac:chgData name="selina dakin" userId="39e29b890108d92c" providerId="LiveId" clId="{7529F98D-4CA9-4A39-9395-744D08F9AB73}" dt="2025-06-19T08:41:05.073" v="6616" actId="2711"/>
          <ac:spMkLst>
            <pc:docMk/>
            <pc:sldMk cId="3505431010" sldId="299"/>
            <ac:spMk id="26" creationId="{00000000-0000-0000-0000-000000000000}"/>
          </ac:spMkLst>
        </pc:spChg>
        <pc:spChg chg="mod">
          <ac:chgData name="selina dakin" userId="39e29b890108d92c" providerId="LiveId" clId="{7529F98D-4CA9-4A39-9395-744D08F9AB73}" dt="2025-06-19T08:40:54.086" v="6615" actId="2711"/>
          <ac:spMkLst>
            <pc:docMk/>
            <pc:sldMk cId="3505431010" sldId="299"/>
            <ac:spMk id="28" creationId="{072C62C8-55E6-F247-FF28-E774D234C70E}"/>
          </ac:spMkLst>
        </pc:spChg>
        <pc:spChg chg="mod">
          <ac:chgData name="selina dakin" userId="39e29b890108d92c" providerId="LiveId" clId="{7529F98D-4CA9-4A39-9395-744D08F9AB73}" dt="2025-06-19T08:40:54.086" v="6615" actId="2711"/>
          <ac:spMkLst>
            <pc:docMk/>
            <pc:sldMk cId="3505431010" sldId="299"/>
            <ac:spMk id="30" creationId="{E3284566-693C-982F-F6E2-A1F91A32FB1B}"/>
          </ac:spMkLst>
        </pc:spChg>
        <pc:spChg chg="mod">
          <ac:chgData name="selina dakin" userId="39e29b890108d92c" providerId="LiveId" clId="{7529F98D-4CA9-4A39-9395-744D08F9AB73}" dt="2025-06-19T08:40:54.086" v="6615" actId="2711"/>
          <ac:spMkLst>
            <pc:docMk/>
            <pc:sldMk cId="3505431010" sldId="299"/>
            <ac:spMk id="31" creationId="{75F2389C-E648-D531-A1D0-309C1CD9AFE4}"/>
          </ac:spMkLst>
        </pc:spChg>
        <pc:spChg chg="mod">
          <ac:chgData name="selina dakin" userId="39e29b890108d92c" providerId="LiveId" clId="{7529F98D-4CA9-4A39-9395-744D08F9AB73}" dt="2025-06-19T08:40:43.444" v="6614" actId="2711"/>
          <ac:spMkLst>
            <pc:docMk/>
            <pc:sldMk cId="3505431010" sldId="299"/>
            <ac:spMk id="42" creationId="{46688B50-11E3-5FE0-8147-0AB5B3B2BABD}"/>
          </ac:spMkLst>
        </pc:spChg>
      </pc:sldChg>
      <pc:sldChg chg="modSp add mod">
        <pc:chgData name="selina dakin" userId="39e29b890108d92c" providerId="LiveId" clId="{7529F98D-4CA9-4A39-9395-744D08F9AB73}" dt="2025-06-19T11:24:42.145" v="11169" actId="2711"/>
        <pc:sldMkLst>
          <pc:docMk/>
          <pc:sldMk cId="146963614" sldId="305"/>
        </pc:sldMkLst>
        <pc:spChg chg="mod">
          <ac:chgData name="selina dakin" userId="39e29b890108d92c" providerId="LiveId" clId="{7529F98D-4CA9-4A39-9395-744D08F9AB73}" dt="2025-06-19T11:24:42.145" v="11169" actId="2711"/>
          <ac:spMkLst>
            <pc:docMk/>
            <pc:sldMk cId="146963614" sldId="305"/>
            <ac:spMk id="3" creationId="{3610BBFB-AE69-F3E2-E958-41980AC2E9CB}"/>
          </ac:spMkLst>
        </pc:spChg>
      </pc:sldChg>
      <pc:sldChg chg="addSp delSp modSp add mod modNotesTx">
        <pc:chgData name="selina dakin" userId="39e29b890108d92c" providerId="LiveId" clId="{7529F98D-4CA9-4A39-9395-744D08F9AB73}" dt="2025-06-19T11:24:19.541" v="11167" actId="2711"/>
        <pc:sldMkLst>
          <pc:docMk/>
          <pc:sldMk cId="1338650325" sldId="306"/>
        </pc:sldMkLst>
        <pc:spChg chg="add mod">
          <ac:chgData name="selina dakin" userId="39e29b890108d92c" providerId="LiveId" clId="{7529F98D-4CA9-4A39-9395-744D08F9AB73}" dt="2025-06-18T13:44:06.113" v="3534" actId="1076"/>
          <ac:spMkLst>
            <pc:docMk/>
            <pc:sldMk cId="1338650325" sldId="306"/>
            <ac:spMk id="3" creationId="{2EC7D507-C421-88F9-BED4-579A5A4D1233}"/>
          </ac:spMkLst>
        </pc:spChg>
        <pc:spChg chg="add mod">
          <ac:chgData name="selina dakin" userId="39e29b890108d92c" providerId="LiveId" clId="{7529F98D-4CA9-4A39-9395-744D08F9AB73}" dt="2025-06-18T13:43:40.260" v="3517"/>
          <ac:spMkLst>
            <pc:docMk/>
            <pc:sldMk cId="1338650325" sldId="306"/>
            <ac:spMk id="8" creationId="{80E0A2B1-6302-A769-1192-445A3472F61B}"/>
          </ac:spMkLst>
        </pc:spChg>
        <pc:spChg chg="add mod">
          <ac:chgData name="selina dakin" userId="39e29b890108d92c" providerId="LiveId" clId="{7529F98D-4CA9-4A39-9395-744D08F9AB73}" dt="2025-06-18T13:45:34.191" v="3554" actId="14100"/>
          <ac:spMkLst>
            <pc:docMk/>
            <pc:sldMk cId="1338650325" sldId="306"/>
            <ac:spMk id="9" creationId="{102BEFF3-6C8C-C15D-C2F0-884488BC3616}"/>
          </ac:spMkLst>
        </pc:spChg>
        <pc:spChg chg="mod">
          <ac:chgData name="selina dakin" userId="39e29b890108d92c" providerId="LiveId" clId="{7529F98D-4CA9-4A39-9395-744D08F9AB73}" dt="2025-06-19T11:24:19.541" v="11167" actId="2711"/>
          <ac:spMkLst>
            <pc:docMk/>
            <pc:sldMk cId="1338650325" sldId="306"/>
            <ac:spMk id="12" creationId="{B9B7B44B-672A-D3D9-15CD-9AB6865381D2}"/>
          </ac:spMkLst>
        </pc:spChg>
        <pc:grpChg chg="mod">
          <ac:chgData name="selina dakin" userId="39e29b890108d92c" providerId="LiveId" clId="{7529F98D-4CA9-4A39-9395-744D08F9AB73}" dt="2025-06-07T16:38:08.249" v="436" actId="1076"/>
          <ac:grpSpMkLst>
            <pc:docMk/>
            <pc:sldMk cId="1338650325" sldId="306"/>
            <ac:grpSpMk id="5" creationId="{CEF98DC5-CE9F-6BBF-7AED-0D6CE205AAC5}"/>
          </ac:grpSpMkLst>
        </pc:grpChg>
        <pc:picChg chg="mod">
          <ac:chgData name="selina dakin" userId="39e29b890108d92c" providerId="LiveId" clId="{7529F98D-4CA9-4A39-9395-744D08F9AB73}" dt="2025-06-07T16:38:21.672" v="438" actId="1076"/>
          <ac:picMkLst>
            <pc:docMk/>
            <pc:sldMk cId="1338650325" sldId="306"/>
            <ac:picMk id="4" creationId="{E4B6816B-8AA2-4B4E-D047-C0F72F5B11FA}"/>
          </ac:picMkLst>
        </pc:picChg>
        <pc:picChg chg="add mod modCrop">
          <ac:chgData name="selina dakin" userId="39e29b890108d92c" providerId="LiveId" clId="{7529F98D-4CA9-4A39-9395-744D08F9AB73}" dt="2025-06-07T16:38:26.660" v="439" actId="14100"/>
          <ac:picMkLst>
            <pc:docMk/>
            <pc:sldMk cId="1338650325" sldId="306"/>
            <ac:picMk id="7" creationId="{1113A56B-BCD9-9906-CB21-EBAE0DBA7C8B}"/>
          </ac:picMkLst>
        </pc:picChg>
      </pc:sldChg>
      <pc:sldChg chg="addSp delSp modSp mod ord modAnim">
        <pc:chgData name="selina dakin" userId="39e29b890108d92c" providerId="LiveId" clId="{7529F98D-4CA9-4A39-9395-744D08F9AB73}" dt="2025-06-19T11:21:34.254" v="11138" actId="404"/>
        <pc:sldMkLst>
          <pc:docMk/>
          <pc:sldMk cId="3989779588" sldId="408"/>
        </pc:sldMkLst>
        <pc:spChg chg="mod">
          <ac:chgData name="selina dakin" userId="39e29b890108d92c" providerId="LiveId" clId="{7529F98D-4CA9-4A39-9395-744D08F9AB73}" dt="2025-06-19T11:21:34.254" v="11138" actId="404"/>
          <ac:spMkLst>
            <pc:docMk/>
            <pc:sldMk cId="3989779588" sldId="408"/>
            <ac:spMk id="2" creationId="{BB023C0E-8A0C-0E13-905B-E2AB4F6B33BD}"/>
          </ac:spMkLst>
        </pc:spChg>
        <pc:spChg chg="add del mod">
          <ac:chgData name="selina dakin" userId="39e29b890108d92c" providerId="LiveId" clId="{7529F98D-4CA9-4A39-9395-744D08F9AB73}" dt="2025-06-18T13:48:48.241" v="3722" actId="478"/>
          <ac:spMkLst>
            <pc:docMk/>
            <pc:sldMk cId="3989779588" sldId="408"/>
            <ac:spMk id="3" creationId="{7D2E0F00-4E1F-195A-6C0C-346F50BBBB9D}"/>
          </ac:spMkLst>
        </pc:spChg>
        <pc:spChg chg="add mod">
          <ac:chgData name="selina dakin" userId="39e29b890108d92c" providerId="LiveId" clId="{7529F98D-4CA9-4A39-9395-744D08F9AB73}" dt="2025-06-19T11:21:23.428" v="11136" actId="2711"/>
          <ac:spMkLst>
            <pc:docMk/>
            <pc:sldMk cId="3989779588" sldId="408"/>
            <ac:spMk id="4" creationId="{2CC7E907-8CDD-7E56-AA55-A90A33C0CBC2}"/>
          </ac:spMkLst>
        </pc:spChg>
        <pc:spChg chg="add mod">
          <ac:chgData name="selina dakin" userId="39e29b890108d92c" providerId="LiveId" clId="{7529F98D-4CA9-4A39-9395-744D08F9AB73}" dt="2025-06-19T11:21:23.428" v="11136" actId="2711"/>
          <ac:spMkLst>
            <pc:docMk/>
            <pc:sldMk cId="3989779588" sldId="408"/>
            <ac:spMk id="5" creationId="{332906F1-48F6-4047-E300-3D7E0E6865B9}"/>
          </ac:spMkLst>
        </pc:spChg>
        <pc:picChg chg="add del mod">
          <ac:chgData name="selina dakin" userId="39e29b890108d92c" providerId="LiveId" clId="{7529F98D-4CA9-4A39-9395-744D08F9AB73}" dt="2025-06-18T13:50:53.824" v="3815" actId="478"/>
          <ac:picMkLst>
            <pc:docMk/>
            <pc:sldMk cId="3989779588" sldId="408"/>
            <ac:picMk id="1026" creationId="{A0BBF459-DFD8-7516-BDEF-3C33F93940F1}"/>
          </ac:picMkLst>
        </pc:picChg>
        <pc:picChg chg="add mod">
          <ac:chgData name="selina dakin" userId="39e29b890108d92c" providerId="LiveId" clId="{7529F98D-4CA9-4A39-9395-744D08F9AB73}" dt="2025-06-19T10:08:44.790" v="8964" actId="1076"/>
          <ac:picMkLst>
            <pc:docMk/>
            <pc:sldMk cId="3989779588" sldId="408"/>
            <ac:picMk id="1028" creationId="{6333341A-F089-99F3-B053-7F13E7B7180F}"/>
          </ac:picMkLst>
        </pc:picChg>
      </pc:sldChg>
      <pc:sldChg chg="modSp add mod ord modNotesTx">
        <pc:chgData name="selina dakin" userId="39e29b890108d92c" providerId="LiveId" clId="{7529F98D-4CA9-4A39-9395-744D08F9AB73}" dt="2025-06-19T11:13:27.919" v="10974" actId="1076"/>
        <pc:sldMkLst>
          <pc:docMk/>
          <pc:sldMk cId="2380019452" sldId="425"/>
        </pc:sldMkLst>
        <pc:spChg chg="mod">
          <ac:chgData name="selina dakin" userId="39e29b890108d92c" providerId="LiveId" clId="{7529F98D-4CA9-4A39-9395-744D08F9AB73}" dt="2025-06-19T11:13:27.919" v="10974" actId="1076"/>
          <ac:spMkLst>
            <pc:docMk/>
            <pc:sldMk cId="2380019452" sldId="425"/>
            <ac:spMk id="2" creationId="{00000000-0000-0000-0000-000000000000}"/>
          </ac:spMkLst>
        </pc:spChg>
        <pc:graphicFrameChg chg="mod">
          <ac:chgData name="selina dakin" userId="39e29b890108d92c" providerId="LiveId" clId="{7529F98D-4CA9-4A39-9395-744D08F9AB73}" dt="2025-06-19T11:13:24.263" v="10973" actId="1076"/>
          <ac:graphicFrameMkLst>
            <pc:docMk/>
            <pc:sldMk cId="2380019452" sldId="425"/>
            <ac:graphicFrameMk id="4" creationId="{85B64F65-4E25-4BB6-A743-951CDF4576CA}"/>
          </ac:graphicFrameMkLst>
        </pc:graphicFrameChg>
      </pc:sldChg>
      <pc:sldChg chg="add del">
        <pc:chgData name="selina dakin" userId="39e29b890108d92c" providerId="LiveId" clId="{7529F98D-4CA9-4A39-9395-744D08F9AB73}" dt="2025-06-06T09:58:18.736" v="144" actId="2696"/>
        <pc:sldMkLst>
          <pc:docMk/>
          <pc:sldMk cId="69852348" sldId="816"/>
        </pc:sldMkLst>
      </pc:sldChg>
      <pc:sldChg chg="add del">
        <pc:chgData name="selina dakin" userId="39e29b890108d92c" providerId="LiveId" clId="{7529F98D-4CA9-4A39-9395-744D08F9AB73}" dt="2025-06-08T16:01:12.910" v="2409" actId="2696"/>
        <pc:sldMkLst>
          <pc:docMk/>
          <pc:sldMk cId="1670336642" sldId="817"/>
        </pc:sldMkLst>
      </pc:sldChg>
      <pc:sldChg chg="addSp delSp modSp add mod ord delAnim modAnim modNotesTx">
        <pc:chgData name="selina dakin" userId="39e29b890108d92c" providerId="LiveId" clId="{7529F98D-4CA9-4A39-9395-744D08F9AB73}" dt="2025-06-19T08:41:43.003" v="6619" actId="2711"/>
        <pc:sldMkLst>
          <pc:docMk/>
          <pc:sldMk cId="3214138248" sldId="818"/>
        </pc:sldMkLst>
        <pc:spChg chg="del mod">
          <ac:chgData name="selina dakin" userId="39e29b890108d92c" providerId="LiveId" clId="{7529F98D-4CA9-4A39-9395-744D08F9AB73}" dt="2025-06-19T07:41:29.442" v="5203" actId="478"/>
          <ac:spMkLst>
            <pc:docMk/>
            <pc:sldMk cId="3214138248" sldId="818"/>
            <ac:spMk id="2" creationId="{328D058F-AFCD-7365-278F-67B4AD3CB227}"/>
          </ac:spMkLst>
        </pc:spChg>
        <pc:spChg chg="add mod">
          <ac:chgData name="selina dakin" userId="39e29b890108d92c" providerId="LiveId" clId="{7529F98D-4CA9-4A39-9395-744D08F9AB73}" dt="2025-06-19T08:41:32.256" v="6618" actId="2711"/>
          <ac:spMkLst>
            <pc:docMk/>
            <pc:sldMk cId="3214138248" sldId="818"/>
            <ac:spMk id="3" creationId="{17D996DF-563C-974E-AA7F-6AF601C4E0FC}"/>
          </ac:spMkLst>
        </pc:spChg>
        <pc:spChg chg="add mod ord">
          <ac:chgData name="selina dakin" userId="39e29b890108d92c" providerId="LiveId" clId="{7529F98D-4CA9-4A39-9395-744D08F9AB73}" dt="2025-06-19T08:41:43.003" v="6619" actId="2711"/>
          <ac:spMkLst>
            <pc:docMk/>
            <pc:sldMk cId="3214138248" sldId="818"/>
            <ac:spMk id="4" creationId="{E8B3230D-EDB4-3844-878B-EB6C1D96CFB4}"/>
          </ac:spMkLst>
        </pc:spChg>
        <pc:spChg chg="add mod">
          <ac:chgData name="selina dakin" userId="39e29b890108d92c" providerId="LiveId" clId="{7529F98D-4CA9-4A39-9395-744D08F9AB73}" dt="2025-06-19T08:41:43.003" v="6619" actId="2711"/>
          <ac:spMkLst>
            <pc:docMk/>
            <pc:sldMk cId="3214138248" sldId="818"/>
            <ac:spMk id="6" creationId="{E7A2D13B-E0A6-29A8-0057-ACAFCEF31DF3}"/>
          </ac:spMkLst>
        </pc:spChg>
        <pc:spChg chg="add mod">
          <ac:chgData name="selina dakin" userId="39e29b890108d92c" providerId="LiveId" clId="{7529F98D-4CA9-4A39-9395-744D08F9AB73}" dt="2025-06-19T08:41:43.003" v="6619" actId="2711"/>
          <ac:spMkLst>
            <pc:docMk/>
            <pc:sldMk cId="3214138248" sldId="818"/>
            <ac:spMk id="7" creationId="{F173BF05-DF48-8FD0-ACFA-41DA6A9DE17C}"/>
          </ac:spMkLst>
        </pc:spChg>
        <pc:spChg chg="add del mod">
          <ac:chgData name="selina dakin" userId="39e29b890108d92c" providerId="LiveId" clId="{7529F98D-4CA9-4A39-9395-744D08F9AB73}" dt="2025-06-19T07:41:15.354" v="5201" actId="478"/>
          <ac:spMkLst>
            <pc:docMk/>
            <pc:sldMk cId="3214138248" sldId="818"/>
            <ac:spMk id="8" creationId="{B2500259-7345-F550-7108-E70E0CB8A4E6}"/>
          </ac:spMkLst>
        </pc:spChg>
        <pc:spChg chg="mod">
          <ac:chgData name="selina dakin" userId="39e29b890108d92c" providerId="LiveId" clId="{7529F98D-4CA9-4A39-9395-744D08F9AB73}" dt="2025-06-19T08:41:43.003" v="6619" actId="2711"/>
          <ac:spMkLst>
            <pc:docMk/>
            <pc:sldMk cId="3214138248" sldId="818"/>
            <ac:spMk id="10" creationId="{396F8339-BD75-F770-C3E8-11DF7D148A21}"/>
          </ac:spMkLst>
        </pc:spChg>
        <pc:picChg chg="mod">
          <ac:chgData name="selina dakin" userId="39e29b890108d92c" providerId="LiveId" clId="{7529F98D-4CA9-4A39-9395-744D08F9AB73}" dt="2025-06-19T08:41:43.003" v="6619" actId="2711"/>
          <ac:picMkLst>
            <pc:docMk/>
            <pc:sldMk cId="3214138248" sldId="818"/>
            <ac:picMk id="9" creationId="{73A97598-D4AB-8B1C-15CC-C2ADCEA19F00}"/>
          </ac:picMkLst>
        </pc:picChg>
      </pc:sldChg>
      <pc:sldChg chg="addSp delSp modSp add mod ord delAnim modAnim">
        <pc:chgData name="selina dakin" userId="39e29b890108d92c" providerId="LiveId" clId="{7529F98D-4CA9-4A39-9395-744D08F9AB73}" dt="2025-06-08T16:30:54.301" v="2821" actId="478"/>
        <pc:sldMkLst>
          <pc:docMk/>
          <pc:sldMk cId="972998886" sldId="819"/>
        </pc:sldMkLst>
      </pc:sldChg>
      <pc:sldChg chg="modSp ord modNotesTx">
        <pc:chgData name="selina dakin" userId="39e29b890108d92c" providerId="LiveId" clId="{7529F98D-4CA9-4A39-9395-744D08F9AB73}" dt="2025-06-19T11:18:21.610" v="11118" actId="403"/>
        <pc:sldMkLst>
          <pc:docMk/>
          <pc:sldMk cId="0" sldId="833"/>
        </pc:sldMkLst>
        <pc:spChg chg="mod">
          <ac:chgData name="selina dakin" userId="39e29b890108d92c" providerId="LiveId" clId="{7529F98D-4CA9-4A39-9395-744D08F9AB73}" dt="2025-06-19T11:15:11.486" v="10985" actId="2711"/>
          <ac:spMkLst>
            <pc:docMk/>
            <pc:sldMk cId="0" sldId="833"/>
            <ac:spMk id="2" creationId="{6D5FA2AD-88E2-0A4A-1E5A-68FF61A38D90}"/>
          </ac:spMkLst>
        </pc:spChg>
        <pc:spChg chg="mod">
          <ac:chgData name="selina dakin" userId="39e29b890108d92c" providerId="LiveId" clId="{7529F98D-4CA9-4A39-9395-744D08F9AB73}" dt="2025-06-19T11:15:11.486" v="10985" actId="2711"/>
          <ac:spMkLst>
            <pc:docMk/>
            <pc:sldMk cId="0" sldId="833"/>
            <ac:spMk id="30" creationId="{00000000-0000-0000-0000-000000000000}"/>
          </ac:spMkLst>
        </pc:spChg>
        <pc:spChg chg="mod">
          <ac:chgData name="selina dakin" userId="39e29b890108d92c" providerId="LiveId" clId="{7529F98D-4CA9-4A39-9395-744D08F9AB73}" dt="2025-06-19T11:15:34.227" v="10987" actId="255"/>
          <ac:spMkLst>
            <pc:docMk/>
            <pc:sldMk cId="0" sldId="833"/>
            <ac:spMk id="32" creationId="{A4224CB9-05EE-E304-4C7F-8F876030E75E}"/>
          </ac:spMkLst>
        </pc:spChg>
        <pc:spChg chg="mod">
          <ac:chgData name="selina dakin" userId="39e29b890108d92c" providerId="LiveId" clId="{7529F98D-4CA9-4A39-9395-744D08F9AB73}" dt="2025-06-19T11:16:01.416" v="10990" actId="403"/>
          <ac:spMkLst>
            <pc:docMk/>
            <pc:sldMk cId="0" sldId="833"/>
            <ac:spMk id="40" creationId="{9FCBB021-9DE9-29F0-CF13-78BFC98CA20F}"/>
          </ac:spMkLst>
        </pc:spChg>
        <pc:spChg chg="mod">
          <ac:chgData name="selina dakin" userId="39e29b890108d92c" providerId="LiveId" clId="{7529F98D-4CA9-4A39-9395-744D08F9AB73}" dt="2025-06-19T11:16:25.491" v="10993" actId="20577"/>
          <ac:spMkLst>
            <pc:docMk/>
            <pc:sldMk cId="0" sldId="833"/>
            <ac:spMk id="41" creationId="{707B3010-6812-15F0-1BD8-16EE2CCC4106}"/>
          </ac:spMkLst>
        </pc:spChg>
        <pc:spChg chg="mod">
          <ac:chgData name="selina dakin" userId="39e29b890108d92c" providerId="LiveId" clId="{7529F98D-4CA9-4A39-9395-744D08F9AB73}" dt="2025-06-19T11:18:01.895" v="11113" actId="403"/>
          <ac:spMkLst>
            <pc:docMk/>
            <pc:sldMk cId="0" sldId="833"/>
            <ac:spMk id="42" creationId="{ACC4E535-150F-94F0-7F49-AC72BEBC839F}"/>
          </ac:spMkLst>
        </pc:spChg>
        <pc:spChg chg="mod">
          <ac:chgData name="selina dakin" userId="39e29b890108d92c" providerId="LiveId" clId="{7529F98D-4CA9-4A39-9395-744D08F9AB73}" dt="2025-06-19T11:18:21.610" v="11118" actId="403"/>
          <ac:spMkLst>
            <pc:docMk/>
            <pc:sldMk cId="0" sldId="833"/>
            <ac:spMk id="43" creationId="{A2E50ED9-FC4F-E90C-C6C9-3FA786A8F107}"/>
          </ac:spMkLst>
        </pc:spChg>
      </pc:sldChg>
      <pc:sldChg chg="modSp mod">
        <pc:chgData name="selina dakin" userId="39e29b890108d92c" providerId="LiveId" clId="{7529F98D-4CA9-4A39-9395-744D08F9AB73}" dt="2025-06-19T11:11:48.920" v="10964" actId="2711"/>
        <pc:sldMkLst>
          <pc:docMk/>
          <pc:sldMk cId="961591917" sldId="858"/>
        </pc:sldMkLst>
        <pc:spChg chg="mod">
          <ac:chgData name="selina dakin" userId="39e29b890108d92c" providerId="LiveId" clId="{7529F98D-4CA9-4A39-9395-744D08F9AB73}" dt="2025-06-19T11:11:48.920" v="10964" actId="2711"/>
          <ac:spMkLst>
            <pc:docMk/>
            <pc:sldMk cId="961591917" sldId="858"/>
            <ac:spMk id="2" creationId="{41C2BA23-FE47-0DC9-761B-5AED08AD6351}"/>
          </ac:spMkLst>
        </pc:spChg>
      </pc:sldChg>
      <pc:sldChg chg="add del">
        <pc:chgData name="selina dakin" userId="39e29b890108d92c" providerId="LiveId" clId="{7529F98D-4CA9-4A39-9395-744D08F9AB73}" dt="2025-06-08T16:01:12.910" v="2409" actId="2696"/>
        <pc:sldMkLst>
          <pc:docMk/>
          <pc:sldMk cId="3233056597" sldId="864"/>
        </pc:sldMkLst>
      </pc:sldChg>
      <pc:sldChg chg="modSp new del mod modNotesTx">
        <pc:chgData name="selina dakin" userId="39e29b890108d92c" providerId="LiveId" clId="{7529F98D-4CA9-4A39-9395-744D08F9AB73}" dt="2025-06-08T16:01:12.910" v="2409" actId="2696"/>
        <pc:sldMkLst>
          <pc:docMk/>
          <pc:sldMk cId="2285130269" sldId="865"/>
        </pc:sldMkLst>
      </pc:sldChg>
      <pc:sldChg chg="addSp delSp modSp add del mod ord delAnim modAnim modNotesTx">
        <pc:chgData name="selina dakin" userId="39e29b890108d92c" providerId="LiveId" clId="{7529F98D-4CA9-4A39-9395-744D08F9AB73}" dt="2025-06-19T10:42:14.882" v="10247" actId="2696"/>
        <pc:sldMkLst>
          <pc:docMk/>
          <pc:sldMk cId="942779185" sldId="866"/>
        </pc:sldMkLst>
        <pc:spChg chg="mod">
          <ac:chgData name="selina dakin" userId="39e29b890108d92c" providerId="LiveId" clId="{7529F98D-4CA9-4A39-9395-744D08F9AB73}" dt="2025-06-19T07:55:35.426" v="5572" actId="1076"/>
          <ac:spMkLst>
            <pc:docMk/>
            <pc:sldMk cId="942779185" sldId="866"/>
            <ac:spMk id="4" creationId="{6BA8677E-F47B-9171-A3E2-66AD5B8E56F0}"/>
          </ac:spMkLst>
        </pc:spChg>
        <pc:spChg chg="mod">
          <ac:chgData name="selina dakin" userId="39e29b890108d92c" providerId="LiveId" clId="{7529F98D-4CA9-4A39-9395-744D08F9AB73}" dt="2025-06-19T07:56:24.742" v="5573" actId="1076"/>
          <ac:spMkLst>
            <pc:docMk/>
            <pc:sldMk cId="942779185" sldId="866"/>
            <ac:spMk id="5" creationId="{D57E84E5-03F2-C12E-F8D7-8638DDB36051}"/>
          </ac:spMkLst>
        </pc:spChg>
        <pc:spChg chg="mod">
          <ac:chgData name="selina dakin" userId="39e29b890108d92c" providerId="LiveId" clId="{7529F98D-4CA9-4A39-9395-744D08F9AB73}" dt="2025-06-19T07:52:16.976" v="5488" actId="1076"/>
          <ac:spMkLst>
            <pc:docMk/>
            <pc:sldMk cId="942779185" sldId="866"/>
            <ac:spMk id="6" creationId="{30D75565-61FE-50FF-73E4-D52109B385D5}"/>
          </ac:spMkLst>
        </pc:spChg>
        <pc:spChg chg="mod">
          <ac:chgData name="selina dakin" userId="39e29b890108d92c" providerId="LiveId" clId="{7529F98D-4CA9-4A39-9395-744D08F9AB73}" dt="2025-06-19T07:52:45.681" v="5490" actId="1076"/>
          <ac:spMkLst>
            <pc:docMk/>
            <pc:sldMk cId="942779185" sldId="866"/>
            <ac:spMk id="8" creationId="{A3B7E049-5F9D-4457-E5E5-EFBFE00F035C}"/>
          </ac:spMkLst>
        </pc:spChg>
        <pc:spChg chg="add mod">
          <ac:chgData name="selina dakin" userId="39e29b890108d92c" providerId="LiveId" clId="{7529F98D-4CA9-4A39-9395-744D08F9AB73}" dt="2025-06-19T07:58:39.240" v="5677" actId="20577"/>
          <ac:spMkLst>
            <pc:docMk/>
            <pc:sldMk cId="942779185" sldId="866"/>
            <ac:spMk id="9" creationId="{91D74A59-5380-E121-E015-3BA668FFF915}"/>
          </ac:spMkLst>
        </pc:spChg>
        <pc:spChg chg="add mod">
          <ac:chgData name="selina dakin" userId="39e29b890108d92c" providerId="LiveId" clId="{7529F98D-4CA9-4A39-9395-744D08F9AB73}" dt="2025-06-19T07:55:30.011" v="5571" actId="20577"/>
          <ac:spMkLst>
            <pc:docMk/>
            <pc:sldMk cId="942779185" sldId="866"/>
            <ac:spMk id="29" creationId="{05F9222D-551E-8F9D-C512-BFCC7864051F}"/>
          </ac:spMkLst>
        </pc:spChg>
        <pc:spChg chg="add mod">
          <ac:chgData name="selina dakin" userId="39e29b890108d92c" providerId="LiveId" clId="{7529F98D-4CA9-4A39-9395-744D08F9AB73}" dt="2025-06-19T07:59:43.932" v="5681" actId="1076"/>
          <ac:spMkLst>
            <pc:docMk/>
            <pc:sldMk cId="942779185" sldId="866"/>
            <ac:spMk id="43" creationId="{D76E35CF-1604-2D4B-C6F4-A9B80C3AA5FE}"/>
          </ac:spMkLst>
        </pc:spChg>
        <pc:spChg chg="add mod">
          <ac:chgData name="selina dakin" userId="39e29b890108d92c" providerId="LiveId" clId="{7529F98D-4CA9-4A39-9395-744D08F9AB73}" dt="2025-06-19T07:59:22.179" v="5679" actId="1076"/>
          <ac:spMkLst>
            <pc:docMk/>
            <pc:sldMk cId="942779185" sldId="866"/>
            <ac:spMk id="51" creationId="{5C44EEC0-2C20-46FF-8FAA-C13E75D09872}"/>
          </ac:spMkLst>
        </pc:spChg>
        <pc:spChg chg="add mod">
          <ac:chgData name="selina dakin" userId="39e29b890108d92c" providerId="LiveId" clId="{7529F98D-4CA9-4A39-9395-744D08F9AB73}" dt="2025-06-19T07:54:06.709" v="5544" actId="1076"/>
          <ac:spMkLst>
            <pc:docMk/>
            <pc:sldMk cId="942779185" sldId="866"/>
            <ac:spMk id="56" creationId="{2EA9CA42-1AD0-1B09-6E09-1F75AD220226}"/>
          </ac:spMkLst>
        </pc:spChg>
        <pc:spChg chg="add del mod">
          <ac:chgData name="selina dakin" userId="39e29b890108d92c" providerId="LiveId" clId="{7529F98D-4CA9-4A39-9395-744D08F9AB73}" dt="2025-06-19T07:43:14.835" v="5213" actId="478"/>
          <ac:spMkLst>
            <pc:docMk/>
            <pc:sldMk cId="942779185" sldId="866"/>
            <ac:spMk id="63" creationId="{5CDCF8B6-B584-001A-3FB5-6EDBD114CF30}"/>
          </ac:spMkLst>
        </pc:spChg>
        <pc:grpChg chg="add del mod">
          <ac:chgData name="selina dakin" userId="39e29b890108d92c" providerId="LiveId" clId="{7529F98D-4CA9-4A39-9395-744D08F9AB73}" dt="2025-06-19T07:56:28.693" v="5574" actId="478"/>
          <ac:grpSpMkLst>
            <pc:docMk/>
            <pc:sldMk cId="942779185" sldId="866"/>
            <ac:grpSpMk id="3" creationId="{0D00BF7B-C0AD-69CF-7202-172311380715}"/>
          </ac:grpSpMkLst>
        </pc:grpChg>
        <pc:grpChg chg="add mod">
          <ac:chgData name="selina dakin" userId="39e29b890108d92c" providerId="LiveId" clId="{7529F98D-4CA9-4A39-9395-744D08F9AB73}" dt="2025-06-19T07:52:07.986" v="5487" actId="1076"/>
          <ac:grpSpMkLst>
            <pc:docMk/>
            <pc:sldMk cId="942779185" sldId="866"/>
            <ac:grpSpMk id="27" creationId="{46D70012-A128-77E6-8636-DD9439CBADAD}"/>
          </ac:grpSpMkLst>
        </pc:grpChg>
      </pc:sldChg>
      <pc:sldChg chg="addSp modSp new del mod ord modAnim">
        <pc:chgData name="selina dakin" userId="39e29b890108d92c" providerId="LiveId" clId="{7529F98D-4CA9-4A39-9395-744D08F9AB73}" dt="2025-06-08T16:35:39.020" v="2947" actId="2696"/>
        <pc:sldMkLst>
          <pc:docMk/>
          <pc:sldMk cId="1433760987" sldId="867"/>
        </pc:sldMkLst>
      </pc:sldChg>
      <pc:sldChg chg="addSp delSp modSp mod ord modAnim modNotesTx">
        <pc:chgData name="selina dakin" userId="39e29b890108d92c" providerId="LiveId" clId="{7529F98D-4CA9-4A39-9395-744D08F9AB73}" dt="2025-06-19T11:21:51.503" v="11139"/>
        <pc:sldMkLst>
          <pc:docMk/>
          <pc:sldMk cId="3935304409" sldId="874"/>
        </pc:sldMkLst>
        <pc:spChg chg="add del mod">
          <ac:chgData name="selina dakin" userId="39e29b890108d92c" providerId="LiveId" clId="{7529F98D-4CA9-4A39-9395-744D08F9AB73}" dt="2025-06-19T11:20:42.542" v="11132" actId="478"/>
          <ac:spMkLst>
            <pc:docMk/>
            <pc:sldMk cId="3935304409" sldId="874"/>
            <ac:spMk id="4" creationId="{D63A1383-73CF-DE83-7DD2-3F8DC3B273EE}"/>
          </ac:spMkLst>
        </pc:spChg>
        <pc:spChg chg="mod">
          <ac:chgData name="selina dakin" userId="39e29b890108d92c" providerId="LiveId" clId="{7529F98D-4CA9-4A39-9395-744D08F9AB73}" dt="2025-06-19T11:21:02.598" v="11134" actId="1076"/>
          <ac:spMkLst>
            <pc:docMk/>
            <pc:sldMk cId="3935304409" sldId="874"/>
            <ac:spMk id="7" creationId="{9BFA22BB-83F0-F58C-EB11-F63F3C42923D}"/>
          </ac:spMkLst>
        </pc:spChg>
        <pc:spChg chg="mod">
          <ac:chgData name="selina dakin" userId="39e29b890108d92c" providerId="LiveId" clId="{7529F98D-4CA9-4A39-9395-744D08F9AB73}" dt="2025-06-19T11:21:02.598" v="11134" actId="1076"/>
          <ac:spMkLst>
            <pc:docMk/>
            <pc:sldMk cId="3935304409" sldId="874"/>
            <ac:spMk id="8" creationId="{47F79FA1-CA58-C2EA-20B2-60444E30DD3E}"/>
          </ac:spMkLst>
        </pc:spChg>
        <pc:spChg chg="add del mod">
          <ac:chgData name="selina dakin" userId="39e29b890108d92c" providerId="LiveId" clId="{7529F98D-4CA9-4A39-9395-744D08F9AB73}" dt="2025-06-19T11:21:02.598" v="11134" actId="1076"/>
          <ac:spMkLst>
            <pc:docMk/>
            <pc:sldMk cId="3935304409" sldId="874"/>
            <ac:spMk id="9" creationId="{D94BB6C1-B067-8E83-1D88-20B1A8FB84D4}"/>
          </ac:spMkLst>
        </pc:spChg>
        <pc:picChg chg="mod">
          <ac:chgData name="selina dakin" userId="39e29b890108d92c" providerId="LiveId" clId="{7529F98D-4CA9-4A39-9395-744D08F9AB73}" dt="2025-06-19T11:21:11.237" v="11135" actId="1076"/>
          <ac:picMkLst>
            <pc:docMk/>
            <pc:sldMk cId="3935304409" sldId="874"/>
            <ac:picMk id="5" creationId="{218D37B7-E9F4-8CDB-9E46-D6564DE9E752}"/>
          </ac:picMkLst>
        </pc:picChg>
      </pc:sldChg>
      <pc:sldChg chg="add ord">
        <pc:chgData name="selina dakin" userId="39e29b890108d92c" providerId="LiveId" clId="{7529F98D-4CA9-4A39-9395-744D08F9AB73}" dt="2025-06-09T09:06:57.852" v="3124"/>
        <pc:sldMkLst>
          <pc:docMk/>
          <pc:sldMk cId="1936476488" sldId="879"/>
        </pc:sldMkLst>
      </pc:sldChg>
      <pc:sldChg chg="delSp add del ord setBg delDesignElem">
        <pc:chgData name="selina dakin" userId="39e29b890108d92c" providerId="LiveId" clId="{7529F98D-4CA9-4A39-9395-744D08F9AB73}" dt="2025-06-19T10:42:14.882" v="10247" actId="2696"/>
        <pc:sldMkLst>
          <pc:docMk/>
          <pc:sldMk cId="951804970" sldId="880"/>
        </pc:sldMkLst>
      </pc:sldChg>
      <pc:sldChg chg="addSp delSp modSp add del mod ord modNotesTx">
        <pc:chgData name="selina dakin" userId="39e29b890108d92c" providerId="LiveId" clId="{7529F98D-4CA9-4A39-9395-744D08F9AB73}" dt="2025-06-09T09:06:57.852" v="3124"/>
        <pc:sldMkLst>
          <pc:docMk/>
          <pc:sldMk cId="2049774642" sldId="884"/>
        </pc:sldMkLst>
      </pc:sldChg>
      <pc:sldChg chg="addSp delSp modSp new mod modNotesTx">
        <pc:chgData name="selina dakin" userId="39e29b890108d92c" providerId="LiveId" clId="{7529F98D-4CA9-4A39-9395-744D08F9AB73}" dt="2025-06-19T11:23:22.488" v="11150" actId="1076"/>
        <pc:sldMkLst>
          <pc:docMk/>
          <pc:sldMk cId="2162760933" sldId="885"/>
        </pc:sldMkLst>
        <pc:spChg chg="mod">
          <ac:chgData name="selina dakin" userId="39e29b890108d92c" providerId="LiveId" clId="{7529F98D-4CA9-4A39-9395-744D08F9AB73}" dt="2025-06-19T11:22:32.488" v="11143" actId="404"/>
          <ac:spMkLst>
            <pc:docMk/>
            <pc:sldMk cId="2162760933" sldId="885"/>
            <ac:spMk id="2" creationId="{54EA582A-7DD9-6233-7B34-764F597A9529}"/>
          </ac:spMkLst>
        </pc:spChg>
        <pc:spChg chg="add mod">
          <ac:chgData name="selina dakin" userId="39e29b890108d92c" providerId="LiveId" clId="{7529F98D-4CA9-4A39-9395-744D08F9AB73}" dt="2025-06-19T11:23:01.825" v="11146" actId="14100"/>
          <ac:spMkLst>
            <pc:docMk/>
            <pc:sldMk cId="2162760933" sldId="885"/>
            <ac:spMk id="4" creationId="{1832CE23-AC2D-7531-0737-03C22029CDAF}"/>
          </ac:spMkLst>
        </pc:spChg>
        <pc:spChg chg="add mod">
          <ac:chgData name="selina dakin" userId="39e29b890108d92c" providerId="LiveId" clId="{7529F98D-4CA9-4A39-9395-744D08F9AB73}" dt="2025-06-19T11:23:01.825" v="11146" actId="14100"/>
          <ac:spMkLst>
            <pc:docMk/>
            <pc:sldMk cId="2162760933" sldId="885"/>
            <ac:spMk id="7" creationId="{D2626793-FD93-3C5E-32D7-12AE7AE1D38D}"/>
          </ac:spMkLst>
        </pc:spChg>
        <pc:spChg chg="add mod">
          <ac:chgData name="selina dakin" userId="39e29b890108d92c" providerId="LiveId" clId="{7529F98D-4CA9-4A39-9395-744D08F9AB73}" dt="2025-06-19T11:23:10.684" v="11148" actId="14100"/>
          <ac:spMkLst>
            <pc:docMk/>
            <pc:sldMk cId="2162760933" sldId="885"/>
            <ac:spMk id="8" creationId="{274A7F31-0EBC-DC18-3E38-AC72F4270551}"/>
          </ac:spMkLst>
        </pc:spChg>
        <pc:spChg chg="add del mod">
          <ac:chgData name="selina dakin" userId="39e29b890108d92c" providerId="LiveId" clId="{7529F98D-4CA9-4A39-9395-744D08F9AB73}" dt="2025-06-19T11:22:42.254" v="11144" actId="478"/>
          <ac:spMkLst>
            <pc:docMk/>
            <pc:sldMk cId="2162760933" sldId="885"/>
            <ac:spMk id="9" creationId="{DF960AD5-0DB6-AB5B-BE15-36A1D73B5F23}"/>
          </ac:spMkLst>
        </pc:spChg>
        <pc:spChg chg="add del mod">
          <ac:chgData name="selina dakin" userId="39e29b890108d92c" providerId="LiveId" clId="{7529F98D-4CA9-4A39-9395-744D08F9AB73}" dt="2025-06-19T09:04:39.461" v="7289" actId="478"/>
          <ac:spMkLst>
            <pc:docMk/>
            <pc:sldMk cId="2162760933" sldId="885"/>
            <ac:spMk id="10" creationId="{64C0557E-E892-BA1D-545B-F2A336E581DC}"/>
          </ac:spMkLst>
        </pc:spChg>
        <pc:spChg chg="add mod">
          <ac:chgData name="selina dakin" userId="39e29b890108d92c" providerId="LiveId" clId="{7529F98D-4CA9-4A39-9395-744D08F9AB73}" dt="2025-06-19T11:22:32.488" v="11143" actId="404"/>
          <ac:spMkLst>
            <pc:docMk/>
            <pc:sldMk cId="2162760933" sldId="885"/>
            <ac:spMk id="11" creationId="{1C04A4F2-80AA-CD8C-7143-2EE8AC5DD2F7}"/>
          </ac:spMkLst>
        </pc:spChg>
        <pc:spChg chg="add mod">
          <ac:chgData name="selina dakin" userId="39e29b890108d92c" providerId="LiveId" clId="{7529F98D-4CA9-4A39-9395-744D08F9AB73}" dt="2025-06-19T11:22:32.488" v="11143" actId="404"/>
          <ac:spMkLst>
            <pc:docMk/>
            <pc:sldMk cId="2162760933" sldId="885"/>
            <ac:spMk id="12" creationId="{336E1AB8-46C8-7FFC-3279-269E75487E94}"/>
          </ac:spMkLst>
        </pc:spChg>
        <pc:spChg chg="add mod">
          <ac:chgData name="selina dakin" userId="39e29b890108d92c" providerId="LiveId" clId="{7529F98D-4CA9-4A39-9395-744D08F9AB73}" dt="2025-06-19T11:22:32.488" v="11143" actId="404"/>
          <ac:spMkLst>
            <pc:docMk/>
            <pc:sldMk cId="2162760933" sldId="885"/>
            <ac:spMk id="13" creationId="{9AE2818F-F73A-BE96-26D2-B3871FBE397B}"/>
          </ac:spMkLst>
        </pc:spChg>
        <pc:spChg chg="add mod">
          <ac:chgData name="selina dakin" userId="39e29b890108d92c" providerId="LiveId" clId="{7529F98D-4CA9-4A39-9395-744D08F9AB73}" dt="2025-06-19T11:22:32.488" v="11143" actId="404"/>
          <ac:spMkLst>
            <pc:docMk/>
            <pc:sldMk cId="2162760933" sldId="885"/>
            <ac:spMk id="14" creationId="{A40C7EE6-BFBF-2A1C-76FE-6154B7F0D53A}"/>
          </ac:spMkLst>
        </pc:spChg>
        <pc:grpChg chg="add mod">
          <ac:chgData name="selina dakin" userId="39e29b890108d92c" providerId="LiveId" clId="{7529F98D-4CA9-4A39-9395-744D08F9AB73}" dt="2025-06-19T11:23:22.488" v="11150" actId="1076"/>
          <ac:grpSpMkLst>
            <pc:docMk/>
            <pc:sldMk cId="2162760933" sldId="885"/>
            <ac:grpSpMk id="15" creationId="{8AB3E3D9-BA90-E563-746B-7701DB595E8E}"/>
          </ac:grpSpMkLst>
        </pc:grpChg>
        <pc:picChg chg="add del mod">
          <ac:chgData name="selina dakin" userId="39e29b890108d92c" providerId="LiveId" clId="{7529F98D-4CA9-4A39-9395-744D08F9AB73}" dt="2025-06-19T09:03:07.458" v="7277" actId="478"/>
          <ac:picMkLst>
            <pc:docMk/>
            <pc:sldMk cId="2162760933" sldId="885"/>
            <ac:picMk id="5" creationId="{F365BFA9-D50E-3590-5CF0-693662DE5436}"/>
          </ac:picMkLst>
        </pc:picChg>
        <pc:picChg chg="add mod">
          <ac:chgData name="selina dakin" userId="39e29b890108d92c" providerId="LiveId" clId="{7529F98D-4CA9-4A39-9395-744D08F9AB73}" dt="2025-06-19T11:23:01.825" v="11146" actId="14100"/>
          <ac:picMkLst>
            <pc:docMk/>
            <pc:sldMk cId="2162760933" sldId="885"/>
            <ac:picMk id="6" creationId="{FA45661A-A0D3-7FF0-B8A9-32CD97F6EFFE}"/>
          </ac:picMkLst>
        </pc:picChg>
      </pc:sldChg>
      <pc:sldChg chg="delSp modSp add del mod delAnim modAnim modNotesTx">
        <pc:chgData name="selina dakin" userId="39e29b890108d92c" providerId="LiveId" clId="{7529F98D-4CA9-4A39-9395-744D08F9AB73}" dt="2025-06-09T09:02:15.020" v="3118" actId="2696"/>
        <pc:sldMkLst>
          <pc:docMk/>
          <pc:sldMk cId="2129002974" sldId="886"/>
        </pc:sldMkLst>
      </pc:sldChg>
      <pc:sldChg chg="addSp modSp new mod ord modAnim modNotesTx">
        <pc:chgData name="selina dakin" userId="39e29b890108d92c" providerId="LiveId" clId="{7529F98D-4CA9-4A39-9395-744D08F9AB73}" dt="2025-06-19T11:22:04.522" v="11140" actId="2711"/>
        <pc:sldMkLst>
          <pc:docMk/>
          <pc:sldMk cId="2157663745" sldId="887"/>
        </pc:sldMkLst>
        <pc:spChg chg="mod">
          <ac:chgData name="selina dakin" userId="39e29b890108d92c" providerId="LiveId" clId="{7529F98D-4CA9-4A39-9395-744D08F9AB73}" dt="2025-06-19T11:22:04.522" v="11140" actId="2711"/>
          <ac:spMkLst>
            <pc:docMk/>
            <pc:sldMk cId="2157663745" sldId="887"/>
            <ac:spMk id="2" creationId="{CF9899B1-D423-8BC5-C7F7-4CB318B4AAE3}"/>
          </ac:spMkLst>
        </pc:spChg>
        <pc:spChg chg="mod">
          <ac:chgData name="selina dakin" userId="39e29b890108d92c" providerId="LiveId" clId="{7529F98D-4CA9-4A39-9395-744D08F9AB73}" dt="2025-06-19T11:22:04.522" v="11140" actId="2711"/>
          <ac:spMkLst>
            <pc:docMk/>
            <pc:sldMk cId="2157663745" sldId="887"/>
            <ac:spMk id="3" creationId="{1A866B0C-7CB7-8598-F292-D85EA9CFBD35}"/>
          </ac:spMkLst>
        </pc:spChg>
        <pc:spChg chg="add mod">
          <ac:chgData name="selina dakin" userId="39e29b890108d92c" providerId="LiveId" clId="{7529F98D-4CA9-4A39-9395-744D08F9AB73}" dt="2025-06-19T11:22:04.522" v="11140" actId="2711"/>
          <ac:spMkLst>
            <pc:docMk/>
            <pc:sldMk cId="2157663745" sldId="887"/>
            <ac:spMk id="5" creationId="{A09AFFD4-B4C4-46CA-3EDE-5579C0A79AED}"/>
          </ac:spMkLst>
        </pc:spChg>
        <pc:picChg chg="add mod">
          <ac:chgData name="selina dakin" userId="39e29b890108d92c" providerId="LiveId" clId="{7529F98D-4CA9-4A39-9395-744D08F9AB73}" dt="2025-06-09T09:21:42.669" v="3177" actId="1076"/>
          <ac:picMkLst>
            <pc:docMk/>
            <pc:sldMk cId="2157663745" sldId="887"/>
            <ac:picMk id="6" creationId="{5FCD4FAE-091D-576C-585D-70BECF3A6D60}"/>
          </ac:picMkLst>
        </pc:picChg>
        <pc:inkChg chg="add mod">
          <ac:chgData name="selina dakin" userId="39e29b890108d92c" providerId="LiveId" clId="{7529F98D-4CA9-4A39-9395-744D08F9AB73}" dt="2025-06-08T16:35:24.365" v="2946"/>
          <ac:inkMkLst>
            <pc:docMk/>
            <pc:sldMk cId="2157663745" sldId="887"/>
            <ac:inkMk id="4" creationId="{2A734E00-CB50-85E5-1FED-2FF482D64AE0}"/>
          </ac:inkMkLst>
        </pc:inkChg>
      </pc:sldChg>
      <pc:sldChg chg="modSp add mod ord modNotesTx">
        <pc:chgData name="selina dakin" userId="39e29b890108d92c" providerId="LiveId" clId="{7529F98D-4CA9-4A39-9395-744D08F9AB73}" dt="2025-06-19T11:14:51.176" v="10984" actId="1076"/>
        <pc:sldMkLst>
          <pc:docMk/>
          <pc:sldMk cId="3110068886" sldId="895"/>
        </pc:sldMkLst>
        <pc:spChg chg="mod">
          <ac:chgData name="selina dakin" userId="39e29b890108d92c" providerId="LiveId" clId="{7529F98D-4CA9-4A39-9395-744D08F9AB73}" dt="2025-06-19T11:14:12.018" v="10978" actId="14100"/>
          <ac:spMkLst>
            <pc:docMk/>
            <pc:sldMk cId="3110068886" sldId="895"/>
            <ac:spMk id="2" creationId="{0EA4B0E6-A6FB-0607-B6F0-C77166D7F9C9}"/>
          </ac:spMkLst>
        </pc:spChg>
        <pc:spChg chg="mod">
          <ac:chgData name="selina dakin" userId="39e29b890108d92c" providerId="LiveId" clId="{7529F98D-4CA9-4A39-9395-744D08F9AB73}" dt="2025-06-19T11:14:26.439" v="10982" actId="5793"/>
          <ac:spMkLst>
            <pc:docMk/>
            <pc:sldMk cId="3110068886" sldId="895"/>
            <ac:spMk id="3" creationId="{0DD1AE58-0A88-5B80-765E-DB98377AE592}"/>
          </ac:spMkLst>
        </pc:spChg>
        <pc:picChg chg="mod">
          <ac:chgData name="selina dakin" userId="39e29b890108d92c" providerId="LiveId" clId="{7529F98D-4CA9-4A39-9395-744D08F9AB73}" dt="2025-06-19T11:14:42.352" v="10983" actId="1076"/>
          <ac:picMkLst>
            <pc:docMk/>
            <pc:sldMk cId="3110068886" sldId="895"/>
            <ac:picMk id="6" creationId="{FBDB6978-7E40-08BA-F240-5B34B7B9FF1C}"/>
          </ac:picMkLst>
        </pc:picChg>
        <pc:picChg chg="mod">
          <ac:chgData name="selina dakin" userId="39e29b890108d92c" providerId="LiveId" clId="{7529F98D-4CA9-4A39-9395-744D08F9AB73}" dt="2025-06-19T11:14:51.176" v="10984" actId="1076"/>
          <ac:picMkLst>
            <pc:docMk/>
            <pc:sldMk cId="3110068886" sldId="895"/>
            <ac:picMk id="7" creationId="{6B0EDF8F-19F5-2E71-7239-797A760DEF79}"/>
          </ac:picMkLst>
        </pc:picChg>
        <pc:picChg chg="mod">
          <ac:chgData name="selina dakin" userId="39e29b890108d92c" providerId="LiveId" clId="{7529F98D-4CA9-4A39-9395-744D08F9AB73}" dt="2025-06-19T11:14:42.352" v="10983" actId="1076"/>
          <ac:picMkLst>
            <pc:docMk/>
            <pc:sldMk cId="3110068886" sldId="895"/>
            <ac:picMk id="8" creationId="{06B96E2A-A6A3-1FB3-EB04-7EA53DDDAC38}"/>
          </ac:picMkLst>
        </pc:picChg>
        <pc:picChg chg="mod">
          <ac:chgData name="selina dakin" userId="39e29b890108d92c" providerId="LiveId" clId="{7529F98D-4CA9-4A39-9395-744D08F9AB73}" dt="2025-06-19T11:14:42.352" v="10983" actId="1076"/>
          <ac:picMkLst>
            <pc:docMk/>
            <pc:sldMk cId="3110068886" sldId="895"/>
            <ac:picMk id="9" creationId="{183152D2-1F72-3128-D5A9-A8486416EB03}"/>
          </ac:picMkLst>
        </pc:picChg>
        <pc:picChg chg="mod">
          <ac:chgData name="selina dakin" userId="39e29b890108d92c" providerId="LiveId" clId="{7529F98D-4CA9-4A39-9395-744D08F9AB73}" dt="2025-06-19T11:14:42.352" v="10983" actId="1076"/>
          <ac:picMkLst>
            <pc:docMk/>
            <pc:sldMk cId="3110068886" sldId="895"/>
            <ac:picMk id="10" creationId="{5CB412C3-E78E-B0D0-E728-BD2541E00B60}"/>
          </ac:picMkLst>
        </pc:picChg>
        <pc:picChg chg="mod">
          <ac:chgData name="selina dakin" userId="39e29b890108d92c" providerId="LiveId" clId="{7529F98D-4CA9-4A39-9395-744D08F9AB73}" dt="2025-06-19T11:14:51.176" v="10984" actId="1076"/>
          <ac:picMkLst>
            <pc:docMk/>
            <pc:sldMk cId="3110068886" sldId="895"/>
            <ac:picMk id="11" creationId="{8A4B8282-24B5-766A-BB06-0882C5DE9C1C}"/>
          </ac:picMkLst>
        </pc:picChg>
        <pc:picChg chg="mod">
          <ac:chgData name="selina dakin" userId="39e29b890108d92c" providerId="LiveId" clId="{7529F98D-4CA9-4A39-9395-744D08F9AB73}" dt="2025-06-19T11:14:42.352" v="10983" actId="1076"/>
          <ac:picMkLst>
            <pc:docMk/>
            <pc:sldMk cId="3110068886" sldId="895"/>
            <ac:picMk id="12" creationId="{5091F902-FBF5-2CED-3D74-2BA04D133F8A}"/>
          </ac:picMkLst>
        </pc:picChg>
      </pc:sldChg>
      <pc:sldChg chg="modSp add mod ord modNotesTx">
        <pc:chgData name="selina dakin" userId="39e29b890108d92c" providerId="LiveId" clId="{7529F98D-4CA9-4A39-9395-744D08F9AB73}" dt="2025-06-19T10:39:26.916" v="10238" actId="404"/>
        <pc:sldMkLst>
          <pc:docMk/>
          <pc:sldMk cId="745737081" sldId="896"/>
        </pc:sldMkLst>
        <pc:spChg chg="mod">
          <ac:chgData name="selina dakin" userId="39e29b890108d92c" providerId="LiveId" clId="{7529F98D-4CA9-4A39-9395-744D08F9AB73}" dt="2025-06-19T10:39:26.916" v="10238" actId="404"/>
          <ac:spMkLst>
            <pc:docMk/>
            <pc:sldMk cId="745737081" sldId="896"/>
            <ac:spMk id="2" creationId="{E42B73D7-657D-6A22-CB87-CE7399D611D2}"/>
          </ac:spMkLst>
        </pc:spChg>
      </pc:sldChg>
      <pc:sldChg chg="add ord">
        <pc:chgData name="selina dakin" userId="39e29b890108d92c" providerId="LiveId" clId="{7529F98D-4CA9-4A39-9395-744D08F9AB73}" dt="2025-06-09T09:03:14.343" v="3120"/>
        <pc:sldMkLst>
          <pc:docMk/>
          <pc:sldMk cId="625462010" sldId="898"/>
        </pc:sldMkLst>
      </pc:sldChg>
      <pc:sldChg chg="modSp add mod ord modAnim">
        <pc:chgData name="selina dakin" userId="39e29b890108d92c" providerId="LiveId" clId="{7529F98D-4CA9-4A39-9395-744D08F9AB73}" dt="2025-06-19T11:29:39.923" v="11218" actId="14100"/>
        <pc:sldMkLst>
          <pc:docMk/>
          <pc:sldMk cId="1914716099" sldId="906"/>
        </pc:sldMkLst>
        <pc:spChg chg="mod">
          <ac:chgData name="selina dakin" userId="39e29b890108d92c" providerId="LiveId" clId="{7529F98D-4CA9-4A39-9395-744D08F9AB73}" dt="2025-06-19T11:29:39.923" v="11218" actId="14100"/>
          <ac:spMkLst>
            <pc:docMk/>
            <pc:sldMk cId="1914716099" sldId="906"/>
            <ac:spMk id="2" creationId="{7F37E586-6057-9CF2-B7A7-9E76F3884198}"/>
          </ac:spMkLst>
        </pc:spChg>
        <pc:spChg chg="mod">
          <ac:chgData name="selina dakin" userId="39e29b890108d92c" providerId="LiveId" clId="{7529F98D-4CA9-4A39-9395-744D08F9AB73}" dt="2025-06-19T11:29:30.940" v="11217" actId="27636"/>
          <ac:spMkLst>
            <pc:docMk/>
            <pc:sldMk cId="1914716099" sldId="906"/>
            <ac:spMk id="3" creationId="{DE691F5D-3DA0-EA79-C93D-FF961D7B32BA}"/>
          </ac:spMkLst>
        </pc:spChg>
      </pc:sldChg>
      <pc:sldChg chg="modSp add ord">
        <pc:chgData name="selina dakin" userId="39e29b890108d92c" providerId="LiveId" clId="{7529F98D-4CA9-4A39-9395-744D08F9AB73}" dt="2025-06-19T11:13:42.960" v="10975" actId="2711"/>
        <pc:sldMkLst>
          <pc:docMk/>
          <pc:sldMk cId="799077982" sldId="907"/>
        </pc:sldMkLst>
        <pc:spChg chg="mod">
          <ac:chgData name="selina dakin" userId="39e29b890108d92c" providerId="LiveId" clId="{7529F98D-4CA9-4A39-9395-744D08F9AB73}" dt="2025-06-19T10:39:35.970" v="10239" actId="2711"/>
          <ac:spMkLst>
            <pc:docMk/>
            <pc:sldMk cId="799077982" sldId="907"/>
            <ac:spMk id="2" creationId="{F5E359E4-F4C1-3A5B-D353-AF7B78F01C9F}"/>
          </ac:spMkLst>
        </pc:spChg>
        <pc:spChg chg="mod">
          <ac:chgData name="selina dakin" userId="39e29b890108d92c" providerId="LiveId" clId="{7529F98D-4CA9-4A39-9395-744D08F9AB73}" dt="2025-06-19T10:39:11.399" v="10236" actId="2711"/>
          <ac:spMkLst>
            <pc:docMk/>
            <pc:sldMk cId="799077982" sldId="907"/>
            <ac:spMk id="3" creationId="{80B474AE-1985-B617-349B-3F9089831CAA}"/>
          </ac:spMkLst>
        </pc:spChg>
        <pc:spChg chg="mod">
          <ac:chgData name="selina dakin" userId="39e29b890108d92c" providerId="LiveId" clId="{7529F98D-4CA9-4A39-9395-744D08F9AB73}" dt="2025-06-19T11:13:42.960" v="10975" actId="2711"/>
          <ac:spMkLst>
            <pc:docMk/>
            <pc:sldMk cId="799077982" sldId="907"/>
            <ac:spMk id="5" creationId="{6CE3D74C-DAA3-896F-12AB-2F610CED8F18}"/>
          </ac:spMkLst>
        </pc:spChg>
        <pc:graphicFrameChg chg="mod">
          <ac:chgData name="selina dakin" userId="39e29b890108d92c" providerId="LiveId" clId="{7529F98D-4CA9-4A39-9395-744D08F9AB73}" dt="2025-06-19T11:13:42.960" v="10975" actId="2711"/>
          <ac:graphicFrameMkLst>
            <pc:docMk/>
            <pc:sldMk cId="799077982" sldId="907"/>
            <ac:graphicFrameMk id="4" creationId="{A970A66E-AC33-1282-B46A-183349EFF48F}"/>
          </ac:graphicFrameMkLst>
        </pc:graphicFrameChg>
      </pc:sldChg>
      <pc:sldChg chg="modSp add mod ord">
        <pc:chgData name="selina dakin" userId="39e29b890108d92c" providerId="LiveId" clId="{7529F98D-4CA9-4A39-9395-744D08F9AB73}" dt="2025-06-19T11:12:59.054" v="10970" actId="255"/>
        <pc:sldMkLst>
          <pc:docMk/>
          <pc:sldMk cId="0" sldId="908"/>
        </pc:sldMkLst>
        <pc:spChg chg="mod">
          <ac:chgData name="selina dakin" userId="39e29b890108d92c" providerId="LiveId" clId="{7529F98D-4CA9-4A39-9395-744D08F9AB73}" dt="2025-06-19T11:12:44.007" v="10967" actId="2711"/>
          <ac:spMkLst>
            <pc:docMk/>
            <pc:sldMk cId="0" sldId="908"/>
            <ac:spMk id="3" creationId="{00000000-0000-0000-0000-000000000000}"/>
          </ac:spMkLst>
        </pc:spChg>
        <pc:spChg chg="mod">
          <ac:chgData name="selina dakin" userId="39e29b890108d92c" providerId="LiveId" clId="{7529F98D-4CA9-4A39-9395-744D08F9AB73}" dt="2025-06-19T11:12:44.007" v="10967" actId="2711"/>
          <ac:spMkLst>
            <pc:docMk/>
            <pc:sldMk cId="0" sldId="908"/>
            <ac:spMk id="4" creationId="{00000000-0000-0000-0000-000000000000}"/>
          </ac:spMkLst>
        </pc:spChg>
        <pc:spChg chg="mod">
          <ac:chgData name="selina dakin" userId="39e29b890108d92c" providerId="LiveId" clId="{7529F98D-4CA9-4A39-9395-744D08F9AB73}" dt="2025-06-19T11:12:44.007" v="10967" actId="2711"/>
          <ac:spMkLst>
            <pc:docMk/>
            <pc:sldMk cId="0" sldId="908"/>
            <ac:spMk id="5" creationId="{00000000-0000-0000-0000-000000000000}"/>
          </ac:spMkLst>
        </pc:spChg>
        <pc:spChg chg="mod">
          <ac:chgData name="selina dakin" userId="39e29b890108d92c" providerId="LiveId" clId="{7529F98D-4CA9-4A39-9395-744D08F9AB73}" dt="2025-06-19T11:12:44.007" v="10967" actId="2711"/>
          <ac:spMkLst>
            <pc:docMk/>
            <pc:sldMk cId="0" sldId="908"/>
            <ac:spMk id="6" creationId="{00000000-0000-0000-0000-000000000000}"/>
          </ac:spMkLst>
        </pc:spChg>
        <pc:spChg chg="mod">
          <ac:chgData name="selina dakin" userId="39e29b890108d92c" providerId="LiveId" clId="{7529F98D-4CA9-4A39-9395-744D08F9AB73}" dt="2025-06-19T11:12:44.007" v="10967" actId="2711"/>
          <ac:spMkLst>
            <pc:docMk/>
            <pc:sldMk cId="0" sldId="908"/>
            <ac:spMk id="7" creationId="{00000000-0000-0000-0000-000000000000}"/>
          </ac:spMkLst>
        </pc:spChg>
        <pc:spChg chg="mod">
          <ac:chgData name="selina dakin" userId="39e29b890108d92c" providerId="LiveId" clId="{7529F98D-4CA9-4A39-9395-744D08F9AB73}" dt="2025-06-19T11:12:44.007" v="10967" actId="2711"/>
          <ac:spMkLst>
            <pc:docMk/>
            <pc:sldMk cId="0" sldId="908"/>
            <ac:spMk id="8" creationId="{00000000-0000-0000-0000-000000000000}"/>
          </ac:spMkLst>
        </pc:spChg>
        <pc:spChg chg="mod">
          <ac:chgData name="selina dakin" userId="39e29b890108d92c" providerId="LiveId" clId="{7529F98D-4CA9-4A39-9395-744D08F9AB73}" dt="2025-06-19T11:12:59.054" v="10970" actId="255"/>
          <ac:spMkLst>
            <pc:docMk/>
            <pc:sldMk cId="0" sldId="908"/>
            <ac:spMk id="9" creationId="{42DADD93-8260-5344-546C-3041C77FA2DC}"/>
          </ac:spMkLst>
        </pc:spChg>
      </pc:sldChg>
      <pc:sldChg chg="add ord">
        <pc:chgData name="selina dakin" userId="39e29b890108d92c" providerId="LiveId" clId="{7529F98D-4CA9-4A39-9395-744D08F9AB73}" dt="2025-06-09T09:06:57.852" v="3124"/>
        <pc:sldMkLst>
          <pc:docMk/>
          <pc:sldMk cId="0" sldId="909"/>
        </pc:sldMkLst>
      </pc:sldChg>
      <pc:sldChg chg="addSp delSp modSp new mod modAnim modNotesTx">
        <pc:chgData name="selina dakin" userId="39e29b890108d92c" providerId="LiveId" clId="{7529F98D-4CA9-4A39-9395-744D08F9AB73}" dt="2025-06-19T11:22:15.743" v="11141" actId="2711"/>
        <pc:sldMkLst>
          <pc:docMk/>
          <pc:sldMk cId="1551364118" sldId="910"/>
        </pc:sldMkLst>
        <pc:spChg chg="mod">
          <ac:chgData name="selina dakin" userId="39e29b890108d92c" providerId="LiveId" clId="{7529F98D-4CA9-4A39-9395-744D08F9AB73}" dt="2025-06-19T11:22:15.743" v="11141" actId="2711"/>
          <ac:spMkLst>
            <pc:docMk/>
            <pc:sldMk cId="1551364118" sldId="910"/>
            <ac:spMk id="4" creationId="{57C51EAA-2B11-39CB-E41E-597506251545}"/>
          </ac:spMkLst>
        </pc:spChg>
        <pc:spChg chg="mod">
          <ac:chgData name="selina dakin" userId="39e29b890108d92c" providerId="LiveId" clId="{7529F98D-4CA9-4A39-9395-744D08F9AB73}" dt="2025-06-19T11:22:15.743" v="11141" actId="2711"/>
          <ac:spMkLst>
            <pc:docMk/>
            <pc:sldMk cId="1551364118" sldId="910"/>
            <ac:spMk id="6" creationId="{49209939-8C42-2203-74CE-A67B58D5338E}"/>
          </ac:spMkLst>
        </pc:spChg>
        <pc:picChg chg="add mod">
          <ac:chgData name="selina dakin" userId="39e29b890108d92c" providerId="LiveId" clId="{7529F98D-4CA9-4A39-9395-744D08F9AB73}" dt="2025-06-09T08:58:03.706" v="2985" actId="1076"/>
          <ac:picMkLst>
            <pc:docMk/>
            <pc:sldMk cId="1551364118" sldId="910"/>
            <ac:picMk id="1028" creationId="{90430D0E-731C-A453-8290-55D38397F6A4}"/>
          </ac:picMkLst>
        </pc:picChg>
      </pc:sldChg>
      <pc:sldChg chg="addSp delSp modSp add mod delAnim modNotesTx">
        <pc:chgData name="selina dakin" userId="39e29b890108d92c" providerId="LiveId" clId="{7529F98D-4CA9-4A39-9395-744D08F9AB73}" dt="2025-06-19T11:20:01.209" v="11126" actId="14100"/>
        <pc:sldMkLst>
          <pc:docMk/>
          <pc:sldMk cId="4052466626" sldId="911"/>
        </pc:sldMkLst>
        <pc:spChg chg="mod">
          <ac:chgData name="selina dakin" userId="39e29b890108d92c" providerId="LiveId" clId="{7529F98D-4CA9-4A39-9395-744D08F9AB73}" dt="2025-06-19T11:20:01.209" v="11126" actId="14100"/>
          <ac:spMkLst>
            <pc:docMk/>
            <pc:sldMk cId="4052466626" sldId="911"/>
            <ac:spMk id="4" creationId="{045B84EF-F258-11E3-AEDA-853E4FF28544}"/>
          </ac:spMkLst>
        </pc:spChg>
        <pc:spChg chg="mod">
          <ac:chgData name="selina dakin" userId="39e29b890108d92c" providerId="LiveId" clId="{7529F98D-4CA9-4A39-9395-744D08F9AB73}" dt="2025-06-19T11:19:57.671" v="11125" actId="1076"/>
          <ac:spMkLst>
            <pc:docMk/>
            <pc:sldMk cId="4052466626" sldId="911"/>
            <ac:spMk id="5" creationId="{5A8F62B6-9826-E6E9-6697-4BB1A210C902}"/>
          </ac:spMkLst>
        </pc:spChg>
        <pc:spChg chg="mod">
          <ac:chgData name="selina dakin" userId="39e29b890108d92c" providerId="LiveId" clId="{7529F98D-4CA9-4A39-9395-744D08F9AB73}" dt="2025-06-19T11:19:00.143" v="11119" actId="2711"/>
          <ac:spMkLst>
            <pc:docMk/>
            <pc:sldMk cId="4052466626" sldId="911"/>
            <ac:spMk id="6" creationId="{71BB8C1F-61CE-C6B2-3C47-8F9E70998FAD}"/>
          </ac:spMkLst>
        </pc:spChg>
        <pc:spChg chg="mod">
          <ac:chgData name="selina dakin" userId="39e29b890108d92c" providerId="LiveId" clId="{7529F98D-4CA9-4A39-9395-744D08F9AB73}" dt="2025-06-19T11:19:00.143" v="11119" actId="2711"/>
          <ac:spMkLst>
            <pc:docMk/>
            <pc:sldMk cId="4052466626" sldId="911"/>
            <ac:spMk id="8" creationId="{272B9CF6-D5F2-E17F-D884-DE68DF7036C3}"/>
          </ac:spMkLst>
        </pc:spChg>
        <pc:spChg chg="add mod">
          <ac:chgData name="selina dakin" userId="39e29b890108d92c" providerId="LiveId" clId="{7529F98D-4CA9-4A39-9395-744D08F9AB73}" dt="2025-06-19T09:09:27.241" v="7424" actId="1076"/>
          <ac:spMkLst>
            <pc:docMk/>
            <pc:sldMk cId="4052466626" sldId="911"/>
            <ac:spMk id="9" creationId="{6D1A92C5-ABD0-BD37-1028-BF55482CBDB9}"/>
          </ac:spMkLst>
        </pc:spChg>
        <pc:spChg chg="mod">
          <ac:chgData name="selina dakin" userId="39e29b890108d92c" providerId="LiveId" clId="{7529F98D-4CA9-4A39-9395-744D08F9AB73}" dt="2025-06-19T11:19:00.143" v="11119" actId="2711"/>
          <ac:spMkLst>
            <pc:docMk/>
            <pc:sldMk cId="4052466626" sldId="911"/>
            <ac:spMk id="10" creationId="{A41EDD57-6439-DCAC-F43A-A2F8D876D48A}"/>
          </ac:spMkLst>
        </pc:spChg>
        <pc:spChg chg="mod">
          <ac:chgData name="selina dakin" userId="39e29b890108d92c" providerId="LiveId" clId="{7529F98D-4CA9-4A39-9395-744D08F9AB73}" dt="2025-06-19T11:19:00.143" v="11119" actId="2711"/>
          <ac:spMkLst>
            <pc:docMk/>
            <pc:sldMk cId="4052466626" sldId="911"/>
            <ac:spMk id="11" creationId="{2C84973E-73A3-655B-48B7-C9EC951D1BCD}"/>
          </ac:spMkLst>
        </pc:spChg>
        <pc:spChg chg="mod">
          <ac:chgData name="selina dakin" userId="39e29b890108d92c" providerId="LiveId" clId="{7529F98D-4CA9-4A39-9395-744D08F9AB73}" dt="2025-06-19T11:19:41.850" v="11123" actId="14100"/>
          <ac:spMkLst>
            <pc:docMk/>
            <pc:sldMk cId="4052466626" sldId="911"/>
            <ac:spMk id="12" creationId="{44FB40A8-B3DD-10CB-2A90-BF3D12B99628}"/>
          </ac:spMkLst>
        </pc:spChg>
        <pc:spChg chg="mod">
          <ac:chgData name="selina dakin" userId="39e29b890108d92c" providerId="LiveId" clId="{7529F98D-4CA9-4A39-9395-744D08F9AB73}" dt="2025-06-19T09:11:36.315" v="7440" actId="1076"/>
          <ac:spMkLst>
            <pc:docMk/>
            <pc:sldMk cId="4052466626" sldId="911"/>
            <ac:spMk id="13" creationId="{15EB3E83-E6D5-84A3-E887-D484BBC7200F}"/>
          </ac:spMkLst>
        </pc:spChg>
        <pc:spChg chg="mod">
          <ac:chgData name="selina dakin" userId="39e29b890108d92c" providerId="LiveId" clId="{7529F98D-4CA9-4A39-9395-744D08F9AB73}" dt="2025-06-19T11:19:00.143" v="11119" actId="2711"/>
          <ac:spMkLst>
            <pc:docMk/>
            <pc:sldMk cId="4052466626" sldId="911"/>
            <ac:spMk id="14" creationId="{3877802B-D286-BE31-DF72-7434CE508193}"/>
          </ac:spMkLst>
        </pc:spChg>
        <pc:spChg chg="mod">
          <ac:chgData name="selina dakin" userId="39e29b890108d92c" providerId="LiveId" clId="{7529F98D-4CA9-4A39-9395-744D08F9AB73}" dt="2025-06-19T11:19:36.141" v="11122" actId="14100"/>
          <ac:spMkLst>
            <pc:docMk/>
            <pc:sldMk cId="4052466626" sldId="911"/>
            <ac:spMk id="15" creationId="{75E1F0AA-DDD2-D1E5-F95A-1DF78D1246B8}"/>
          </ac:spMkLst>
        </pc:spChg>
        <pc:spChg chg="mod">
          <ac:chgData name="selina dakin" userId="39e29b890108d92c" providerId="LiveId" clId="{7529F98D-4CA9-4A39-9395-744D08F9AB73}" dt="2025-06-19T11:19:00.143" v="11119" actId="2711"/>
          <ac:spMkLst>
            <pc:docMk/>
            <pc:sldMk cId="4052466626" sldId="911"/>
            <ac:spMk id="16" creationId="{E318536F-2EC0-D5E2-DBCF-58795E092ACE}"/>
          </ac:spMkLst>
        </pc:spChg>
        <pc:spChg chg="mod">
          <ac:chgData name="selina dakin" userId="39e29b890108d92c" providerId="LiveId" clId="{7529F98D-4CA9-4A39-9395-744D08F9AB73}" dt="2025-06-19T11:19:00.143" v="11119" actId="2711"/>
          <ac:spMkLst>
            <pc:docMk/>
            <pc:sldMk cId="4052466626" sldId="911"/>
            <ac:spMk id="17" creationId="{2A097BC8-0F62-2815-D4BB-48FD61A193A8}"/>
          </ac:spMkLst>
        </pc:spChg>
        <pc:spChg chg="mod">
          <ac:chgData name="selina dakin" userId="39e29b890108d92c" providerId="LiveId" clId="{7529F98D-4CA9-4A39-9395-744D08F9AB73}" dt="2025-06-19T11:19:21.516" v="11121" actId="255"/>
          <ac:spMkLst>
            <pc:docMk/>
            <pc:sldMk cId="4052466626" sldId="911"/>
            <ac:spMk id="25" creationId="{78DC9329-723E-B53B-2A52-F878444E016D}"/>
          </ac:spMkLst>
        </pc:spChg>
        <pc:spChg chg="mod">
          <ac:chgData name="selina dakin" userId="39e29b890108d92c" providerId="LiveId" clId="{7529F98D-4CA9-4A39-9395-744D08F9AB73}" dt="2025-06-19T11:19:00.143" v="11119" actId="2711"/>
          <ac:spMkLst>
            <pc:docMk/>
            <pc:sldMk cId="4052466626" sldId="911"/>
            <ac:spMk id="28" creationId="{EFC573E3-C382-6240-B32F-2397368E7282}"/>
          </ac:spMkLst>
        </pc:spChg>
        <pc:cxnChg chg="add del mod">
          <ac:chgData name="selina dakin" userId="39e29b890108d92c" providerId="LiveId" clId="{7529F98D-4CA9-4A39-9395-744D08F9AB73}" dt="2025-06-19T09:08:52.816" v="7420" actId="478"/>
          <ac:cxnSpMkLst>
            <pc:docMk/>
            <pc:sldMk cId="4052466626" sldId="911"/>
            <ac:cxnSpMk id="3" creationId="{AD40009C-2CF8-5A87-8EDF-CF4B1433AD31}"/>
          </ac:cxnSpMkLst>
        </pc:cxnChg>
        <pc:cxnChg chg="add">
          <ac:chgData name="selina dakin" userId="39e29b890108d92c" providerId="LiveId" clId="{7529F98D-4CA9-4A39-9395-744D08F9AB73}" dt="2025-06-19T09:09:44.491" v="7425" actId="11529"/>
          <ac:cxnSpMkLst>
            <pc:docMk/>
            <pc:sldMk cId="4052466626" sldId="911"/>
            <ac:cxnSpMk id="19" creationId="{E7730FEF-CF42-70AF-C8D8-44B25D24756D}"/>
          </ac:cxnSpMkLst>
        </pc:cxnChg>
        <pc:cxnChg chg="add mod">
          <ac:chgData name="selina dakin" userId="39e29b890108d92c" providerId="LiveId" clId="{7529F98D-4CA9-4A39-9395-744D08F9AB73}" dt="2025-06-19T09:09:55.533" v="7428" actId="14100"/>
          <ac:cxnSpMkLst>
            <pc:docMk/>
            <pc:sldMk cId="4052466626" sldId="911"/>
            <ac:cxnSpMk id="20" creationId="{02F8EFBA-63C7-55AA-7CDD-3EC08F62D2EB}"/>
          </ac:cxnSpMkLst>
        </pc:cxnChg>
        <pc:cxnChg chg="add mod">
          <ac:chgData name="selina dakin" userId="39e29b890108d92c" providerId="LiveId" clId="{7529F98D-4CA9-4A39-9395-744D08F9AB73}" dt="2025-06-19T09:10:03.875" v="7431" actId="14100"/>
          <ac:cxnSpMkLst>
            <pc:docMk/>
            <pc:sldMk cId="4052466626" sldId="911"/>
            <ac:cxnSpMk id="23" creationId="{5A34F06C-0FE0-138B-397E-B3F2EB828D92}"/>
          </ac:cxnSpMkLst>
        </pc:cxnChg>
        <pc:cxnChg chg="add mod">
          <ac:chgData name="selina dakin" userId="39e29b890108d92c" providerId="LiveId" clId="{7529F98D-4CA9-4A39-9395-744D08F9AB73}" dt="2025-06-19T09:10:11.049" v="7434" actId="14100"/>
          <ac:cxnSpMkLst>
            <pc:docMk/>
            <pc:sldMk cId="4052466626" sldId="911"/>
            <ac:cxnSpMk id="27" creationId="{746AA6A1-FD49-4A2B-2E58-4A66BB37BBB2}"/>
          </ac:cxnSpMkLst>
        </pc:cxnChg>
        <pc:cxnChg chg="add mod">
          <ac:chgData name="selina dakin" userId="39e29b890108d92c" providerId="LiveId" clId="{7529F98D-4CA9-4A39-9395-744D08F9AB73}" dt="2025-06-19T09:10:21.001" v="7437" actId="14100"/>
          <ac:cxnSpMkLst>
            <pc:docMk/>
            <pc:sldMk cId="4052466626" sldId="911"/>
            <ac:cxnSpMk id="32" creationId="{5E30D1F5-BDF9-60D3-8DE4-CCE07DF11658}"/>
          </ac:cxnSpMkLst>
        </pc:cxnChg>
        <pc:cxnChg chg="add mod">
          <ac:chgData name="selina dakin" userId="39e29b890108d92c" providerId="LiveId" clId="{7529F98D-4CA9-4A39-9395-744D08F9AB73}" dt="2025-06-19T11:19:41.850" v="11123" actId="14100"/>
          <ac:cxnSpMkLst>
            <pc:docMk/>
            <pc:sldMk cId="4052466626" sldId="911"/>
            <ac:cxnSpMk id="36" creationId="{0031E29B-6DC3-FB39-4F8F-B908EADF11F5}"/>
          </ac:cxnSpMkLst>
        </pc:cxnChg>
        <pc:cxnChg chg="add mod">
          <ac:chgData name="selina dakin" userId="39e29b890108d92c" providerId="LiveId" clId="{7529F98D-4CA9-4A39-9395-744D08F9AB73}" dt="2025-06-19T11:19:41.850" v="11123" actId="14100"/>
          <ac:cxnSpMkLst>
            <pc:docMk/>
            <pc:sldMk cId="4052466626" sldId="911"/>
            <ac:cxnSpMk id="39" creationId="{25534EE3-EFD8-1859-DDA0-3350A602F121}"/>
          </ac:cxnSpMkLst>
        </pc:cxnChg>
        <pc:cxnChg chg="add del mod">
          <ac:chgData name="selina dakin" userId="39e29b890108d92c" providerId="LiveId" clId="{7529F98D-4CA9-4A39-9395-744D08F9AB73}" dt="2025-06-19T09:12:06.655" v="7444" actId="478"/>
          <ac:cxnSpMkLst>
            <pc:docMk/>
            <pc:sldMk cId="4052466626" sldId="911"/>
            <ac:cxnSpMk id="40" creationId="{A5440FF6-D043-DF41-9FD4-E085977B82A1}"/>
          </ac:cxnSpMkLst>
        </pc:cxnChg>
        <pc:cxnChg chg="add mod">
          <ac:chgData name="selina dakin" userId="39e29b890108d92c" providerId="LiveId" clId="{7529F98D-4CA9-4A39-9395-744D08F9AB73}" dt="2025-06-19T09:14:17.243" v="7456" actId="14100"/>
          <ac:cxnSpMkLst>
            <pc:docMk/>
            <pc:sldMk cId="4052466626" sldId="911"/>
            <ac:cxnSpMk id="42" creationId="{99179235-C07D-905E-DD93-1C485FD46AF4}"/>
          </ac:cxnSpMkLst>
        </pc:cxnChg>
        <pc:cxnChg chg="add mod">
          <ac:chgData name="selina dakin" userId="39e29b890108d92c" providerId="LiveId" clId="{7529F98D-4CA9-4A39-9395-744D08F9AB73}" dt="2025-06-19T11:19:41.850" v="11123" actId="14100"/>
          <ac:cxnSpMkLst>
            <pc:docMk/>
            <pc:sldMk cId="4052466626" sldId="911"/>
            <ac:cxnSpMk id="44" creationId="{890B3AD4-1964-5B33-FE2F-23EDA832D183}"/>
          </ac:cxnSpMkLst>
        </pc:cxnChg>
        <pc:cxnChg chg="add mod">
          <ac:chgData name="selina dakin" userId="39e29b890108d92c" providerId="LiveId" clId="{7529F98D-4CA9-4A39-9395-744D08F9AB73}" dt="2025-06-19T09:13:09.008" v="7448" actId="1076"/>
          <ac:cxnSpMkLst>
            <pc:docMk/>
            <pc:sldMk cId="4052466626" sldId="911"/>
            <ac:cxnSpMk id="46" creationId="{557CF0BE-5A18-0A1A-93AF-05F5C0B2F72F}"/>
          </ac:cxnSpMkLst>
        </pc:cxnChg>
        <pc:cxnChg chg="add">
          <ac:chgData name="selina dakin" userId="39e29b890108d92c" providerId="LiveId" clId="{7529F98D-4CA9-4A39-9395-744D08F9AB73}" dt="2025-06-19T09:13:45.928" v="7452" actId="11529"/>
          <ac:cxnSpMkLst>
            <pc:docMk/>
            <pc:sldMk cId="4052466626" sldId="911"/>
            <ac:cxnSpMk id="49" creationId="{07C5DC95-74C8-8CFA-4191-5D3FAE0E187C}"/>
          </ac:cxnSpMkLst>
        </pc:cxnChg>
        <pc:cxnChg chg="add mod">
          <ac:chgData name="selina dakin" userId="39e29b890108d92c" providerId="LiveId" clId="{7529F98D-4CA9-4A39-9395-744D08F9AB73}" dt="2025-06-19T09:13:57.246" v="7455" actId="14100"/>
          <ac:cxnSpMkLst>
            <pc:docMk/>
            <pc:sldMk cId="4052466626" sldId="911"/>
            <ac:cxnSpMk id="50" creationId="{FAF0D33B-5902-4957-12AD-C24CE608F04A}"/>
          </ac:cxnSpMkLst>
        </pc:cxnChg>
      </pc:sldChg>
      <pc:sldChg chg="addSp delSp modSp new mod">
        <pc:chgData name="selina dakin" userId="39e29b890108d92c" providerId="LiveId" clId="{7529F98D-4CA9-4A39-9395-744D08F9AB73}" dt="2025-06-09T09:34:34.299" v="3322"/>
        <pc:sldMkLst>
          <pc:docMk/>
          <pc:sldMk cId="1713887271" sldId="912"/>
        </pc:sldMkLst>
      </pc:sldChg>
      <pc:sldChg chg="modSp new del mod ord">
        <pc:chgData name="selina dakin" userId="39e29b890108d92c" providerId="LiveId" clId="{7529F98D-4CA9-4A39-9395-744D08F9AB73}" dt="2025-06-19T10:42:14.882" v="10247" actId="2696"/>
        <pc:sldMkLst>
          <pc:docMk/>
          <pc:sldMk cId="2907482035" sldId="913"/>
        </pc:sldMkLst>
      </pc:sldChg>
      <pc:sldChg chg="addSp modSp mod modAnim">
        <pc:chgData name="selina dakin" userId="39e29b890108d92c" providerId="LiveId" clId="{7529F98D-4CA9-4A39-9395-744D08F9AB73}" dt="2025-06-19T11:32:31.765" v="11230" actId="1076"/>
        <pc:sldMkLst>
          <pc:docMk/>
          <pc:sldMk cId="1995351903" sldId="914"/>
        </pc:sldMkLst>
        <pc:spChg chg="mod">
          <ac:chgData name="selina dakin" userId="39e29b890108d92c" providerId="LiveId" clId="{7529F98D-4CA9-4A39-9395-744D08F9AB73}" dt="2025-06-19T11:12:27.472" v="10966" actId="2711"/>
          <ac:spMkLst>
            <pc:docMk/>
            <pc:sldMk cId="1995351903" sldId="914"/>
            <ac:spMk id="2" creationId="{BF695C21-8542-1802-A3F8-E2D5008DE2BE}"/>
          </ac:spMkLst>
        </pc:spChg>
        <pc:spChg chg="mod">
          <ac:chgData name="selina dakin" userId="39e29b890108d92c" providerId="LiveId" clId="{7529F98D-4CA9-4A39-9395-744D08F9AB73}" dt="2025-06-19T11:12:27.472" v="10966" actId="2711"/>
          <ac:spMkLst>
            <pc:docMk/>
            <pc:sldMk cId="1995351903" sldId="914"/>
            <ac:spMk id="3" creationId="{815C536A-39F6-7B30-AFB6-F96BA91BDF33}"/>
          </ac:spMkLst>
        </pc:spChg>
        <pc:spChg chg="add mod">
          <ac:chgData name="selina dakin" userId="39e29b890108d92c" providerId="LiveId" clId="{7529F98D-4CA9-4A39-9395-744D08F9AB73}" dt="2025-06-19T11:32:31.765" v="11230" actId="1076"/>
          <ac:spMkLst>
            <pc:docMk/>
            <pc:sldMk cId="1995351903" sldId="914"/>
            <ac:spMk id="5" creationId="{C86C63BF-D79B-E87F-E1CC-EBB1B1598A05}"/>
          </ac:spMkLst>
        </pc:spChg>
        <pc:grpChg chg="mod">
          <ac:chgData name="selina dakin" userId="39e29b890108d92c" providerId="LiveId" clId="{7529F98D-4CA9-4A39-9395-744D08F9AB73}" dt="2025-06-19T11:12:27.472" v="10966" actId="2711"/>
          <ac:grpSpMkLst>
            <pc:docMk/>
            <pc:sldMk cId="1995351903" sldId="914"/>
            <ac:grpSpMk id="7" creationId="{3761CD0A-12E2-3B36-1107-E672F474DA7C}"/>
          </ac:grpSpMkLst>
        </pc:grpChg>
        <pc:graphicFrameChg chg="mod">
          <ac:chgData name="selina dakin" userId="39e29b890108d92c" providerId="LiveId" clId="{7529F98D-4CA9-4A39-9395-744D08F9AB73}" dt="2025-06-19T11:12:27.472" v="10966" actId="2711"/>
          <ac:graphicFrameMkLst>
            <pc:docMk/>
            <pc:sldMk cId="1995351903" sldId="914"/>
            <ac:graphicFrameMk id="8" creationId="{2D94DECF-A63B-C679-D61F-FD58DD1CDEFC}"/>
          </ac:graphicFrameMkLst>
        </pc:graphicFrameChg>
      </pc:sldChg>
      <pc:sldChg chg="addSp delSp modSp mod setBg">
        <pc:chgData name="selina dakin" userId="39e29b890108d92c" providerId="LiveId" clId="{7529F98D-4CA9-4A39-9395-744D08F9AB73}" dt="2025-06-19T11:27:42.619" v="11193" actId="403"/>
        <pc:sldMkLst>
          <pc:docMk/>
          <pc:sldMk cId="2128383804" sldId="916"/>
        </pc:sldMkLst>
        <pc:spChg chg="mod">
          <ac:chgData name="selina dakin" userId="39e29b890108d92c" providerId="LiveId" clId="{7529F98D-4CA9-4A39-9395-744D08F9AB73}" dt="2025-06-19T11:27:28.301" v="11191" actId="26606"/>
          <ac:spMkLst>
            <pc:docMk/>
            <pc:sldMk cId="2128383804" sldId="916"/>
            <ac:spMk id="2" creationId="{58F05821-3BF9-4984-1AE5-C02B50A83E6E}"/>
          </ac:spMkLst>
        </pc:spChg>
        <pc:spChg chg="mod ord">
          <ac:chgData name="selina dakin" userId="39e29b890108d92c" providerId="LiveId" clId="{7529F98D-4CA9-4A39-9395-744D08F9AB73}" dt="2025-06-19T11:27:42.619" v="11193" actId="403"/>
          <ac:spMkLst>
            <pc:docMk/>
            <pc:sldMk cId="2128383804" sldId="916"/>
            <ac:spMk id="3" creationId="{1F7C5522-273C-8F9B-E3D2-0F14E1E9530F}"/>
          </ac:spMkLst>
        </pc:spChg>
        <pc:spChg chg="add del">
          <ac:chgData name="selina dakin" userId="39e29b890108d92c" providerId="LiveId" clId="{7529F98D-4CA9-4A39-9395-744D08F9AB73}" dt="2025-06-19T11:27:22.258" v="11184" actId="26606"/>
          <ac:spMkLst>
            <pc:docMk/>
            <pc:sldMk cId="2128383804" sldId="916"/>
            <ac:spMk id="6151" creationId="{BA2AFC67-0973-EC0D-F14E-710D701B20BD}"/>
          </ac:spMkLst>
        </pc:spChg>
        <pc:spChg chg="add del">
          <ac:chgData name="selina dakin" userId="39e29b890108d92c" providerId="LiveId" clId="{7529F98D-4CA9-4A39-9395-744D08F9AB73}" dt="2025-06-19T11:27:24.603" v="11186" actId="26606"/>
          <ac:spMkLst>
            <pc:docMk/>
            <pc:sldMk cId="2128383804" sldId="916"/>
            <ac:spMk id="6153" creationId="{5E8D3B17-7638-DFD3-18E4-8A6D611749CF}"/>
          </ac:spMkLst>
        </pc:spChg>
        <pc:spChg chg="add del">
          <ac:chgData name="selina dakin" userId="39e29b890108d92c" providerId="LiveId" clId="{7529F98D-4CA9-4A39-9395-744D08F9AB73}" dt="2025-06-19T11:27:26.458" v="11188" actId="26606"/>
          <ac:spMkLst>
            <pc:docMk/>
            <pc:sldMk cId="2128383804" sldId="916"/>
            <ac:spMk id="6155" creationId="{92CC1E4F-F1F0-B945-BE50-C72A7103E8AC}"/>
          </ac:spMkLst>
        </pc:spChg>
        <pc:spChg chg="add del">
          <ac:chgData name="selina dakin" userId="39e29b890108d92c" providerId="LiveId" clId="{7529F98D-4CA9-4A39-9395-744D08F9AB73}" dt="2025-06-19T11:27:28.297" v="11190" actId="26606"/>
          <ac:spMkLst>
            <pc:docMk/>
            <pc:sldMk cId="2128383804" sldId="916"/>
            <ac:spMk id="6157" creationId="{BA2AFC67-0973-EC0D-F14E-710D701B20BD}"/>
          </ac:spMkLst>
        </pc:spChg>
        <pc:spChg chg="add">
          <ac:chgData name="selina dakin" userId="39e29b890108d92c" providerId="LiveId" clId="{7529F98D-4CA9-4A39-9395-744D08F9AB73}" dt="2025-06-19T11:27:28.301" v="11191" actId="26606"/>
          <ac:spMkLst>
            <pc:docMk/>
            <pc:sldMk cId="2128383804" sldId="916"/>
            <ac:spMk id="6159" creationId="{92CC1E4F-F1F0-B945-BE50-C72A7103E8AC}"/>
          </ac:spMkLst>
        </pc:spChg>
        <pc:picChg chg="mod">
          <ac:chgData name="selina dakin" userId="39e29b890108d92c" providerId="LiveId" clId="{7529F98D-4CA9-4A39-9395-744D08F9AB73}" dt="2025-06-19T11:27:28.301" v="11191" actId="26606"/>
          <ac:picMkLst>
            <pc:docMk/>
            <pc:sldMk cId="2128383804" sldId="916"/>
            <ac:picMk id="6146" creationId="{D4F003F5-8899-C394-13F4-38A6C814373C}"/>
          </ac:picMkLst>
        </pc:picChg>
      </pc:sldChg>
      <pc:sldChg chg="modSp mod">
        <pc:chgData name="selina dakin" userId="39e29b890108d92c" providerId="LiveId" clId="{7529F98D-4CA9-4A39-9395-744D08F9AB73}" dt="2025-06-19T11:27:09.777" v="11182" actId="1076"/>
        <pc:sldMkLst>
          <pc:docMk/>
          <pc:sldMk cId="0" sldId="917"/>
        </pc:sldMkLst>
        <pc:spChg chg="mod">
          <ac:chgData name="selina dakin" userId="39e29b890108d92c" providerId="LiveId" clId="{7529F98D-4CA9-4A39-9395-744D08F9AB73}" dt="2025-06-19T11:09:38.689" v="10949" actId="20577"/>
          <ac:spMkLst>
            <pc:docMk/>
            <pc:sldMk cId="0" sldId="917"/>
            <ac:spMk id="8" creationId="{ED74F477-CE27-110A-4A7C-3387F6B97B18}"/>
          </ac:spMkLst>
        </pc:spChg>
        <pc:spChg chg="mod">
          <ac:chgData name="selina dakin" userId="39e29b890108d92c" providerId="LiveId" clId="{7529F98D-4CA9-4A39-9395-744D08F9AB73}" dt="2025-06-19T11:27:00.749" v="11181" actId="255"/>
          <ac:spMkLst>
            <pc:docMk/>
            <pc:sldMk cId="0" sldId="917"/>
            <ac:spMk id="9" creationId="{EE234607-5A8A-990E-4EDB-4C827A39ECB1}"/>
          </ac:spMkLst>
        </pc:spChg>
        <pc:grpChg chg="mod">
          <ac:chgData name="selina dakin" userId="39e29b890108d92c" providerId="LiveId" clId="{7529F98D-4CA9-4A39-9395-744D08F9AB73}" dt="2025-06-19T11:27:09.777" v="11182" actId="1076"/>
          <ac:grpSpMkLst>
            <pc:docMk/>
            <pc:sldMk cId="0" sldId="917"/>
            <ac:grpSpMk id="7" creationId="{3820AC1E-6847-880D-541E-2C145859F5D3}"/>
          </ac:grpSpMkLst>
        </pc:grpChg>
      </pc:sldChg>
      <pc:sldChg chg="modSp ord modAnim">
        <pc:chgData name="selina dakin" userId="39e29b890108d92c" providerId="LiveId" clId="{7529F98D-4CA9-4A39-9395-744D08F9AB73}" dt="2025-06-19T11:20:28.024" v="11128" actId="2711"/>
        <pc:sldMkLst>
          <pc:docMk/>
          <pc:sldMk cId="3594401180" sldId="918"/>
        </pc:sldMkLst>
        <pc:spChg chg="mod">
          <ac:chgData name="selina dakin" userId="39e29b890108d92c" providerId="LiveId" clId="{7529F98D-4CA9-4A39-9395-744D08F9AB73}" dt="2025-06-19T11:20:28.024" v="11128" actId="2711"/>
          <ac:spMkLst>
            <pc:docMk/>
            <pc:sldMk cId="3594401180" sldId="918"/>
            <ac:spMk id="2" creationId="{B31DFD9B-6252-B5F1-1900-53480E8C78BF}"/>
          </ac:spMkLst>
        </pc:spChg>
        <pc:picChg chg="mod">
          <ac:chgData name="selina dakin" userId="39e29b890108d92c" providerId="LiveId" clId="{7529F98D-4CA9-4A39-9395-744D08F9AB73}" dt="2025-06-16T11:26:43.796" v="3484" actId="1076"/>
          <ac:picMkLst>
            <pc:docMk/>
            <pc:sldMk cId="3594401180" sldId="918"/>
            <ac:picMk id="7174" creationId="{33E32DE8-49BF-3A68-7E95-8365F43A8D85}"/>
          </ac:picMkLst>
        </pc:picChg>
      </pc:sldChg>
      <pc:sldChg chg="addSp delSp modSp new mod ord modAnim modNotesTx">
        <pc:chgData name="selina dakin" userId="39e29b890108d92c" providerId="LiveId" clId="{7529F98D-4CA9-4A39-9395-744D08F9AB73}" dt="2025-06-19T11:23:49.993" v="11166" actId="20577"/>
        <pc:sldMkLst>
          <pc:docMk/>
          <pc:sldMk cId="3225441182" sldId="920"/>
        </pc:sldMkLst>
        <pc:spChg chg="del">
          <ac:chgData name="selina dakin" userId="39e29b890108d92c" providerId="LiveId" clId="{7529F98D-4CA9-4A39-9395-744D08F9AB73}" dt="2025-06-19T08:30:36.492" v="6375" actId="478"/>
          <ac:spMkLst>
            <pc:docMk/>
            <pc:sldMk cId="3225441182" sldId="920"/>
            <ac:spMk id="2" creationId="{4A14A624-59AC-DF65-8373-A5A29DDAB51C}"/>
          </ac:spMkLst>
        </pc:spChg>
        <pc:spChg chg="del">
          <ac:chgData name="selina dakin" userId="39e29b890108d92c" providerId="LiveId" clId="{7529F98D-4CA9-4A39-9395-744D08F9AB73}" dt="2025-06-19T08:30:42.382" v="6376" actId="478"/>
          <ac:spMkLst>
            <pc:docMk/>
            <pc:sldMk cId="3225441182" sldId="920"/>
            <ac:spMk id="3" creationId="{4BEFA1CE-E47E-A243-947C-13D62879E0C9}"/>
          </ac:spMkLst>
        </pc:spChg>
        <pc:spChg chg="mod">
          <ac:chgData name="selina dakin" userId="39e29b890108d92c" providerId="LiveId" clId="{7529F98D-4CA9-4A39-9395-744D08F9AB73}" dt="2025-06-19T08:38:10.469" v="6511"/>
          <ac:spMkLst>
            <pc:docMk/>
            <pc:sldMk cId="3225441182" sldId="920"/>
            <ac:spMk id="5" creationId="{8F396CDF-894A-F6D4-2881-61D7D2EF5119}"/>
          </ac:spMkLst>
        </pc:spChg>
        <pc:spChg chg="mod">
          <ac:chgData name="selina dakin" userId="39e29b890108d92c" providerId="LiveId" clId="{7529F98D-4CA9-4A39-9395-744D08F9AB73}" dt="2025-06-19T08:49:58.194" v="6794" actId="20577"/>
          <ac:spMkLst>
            <pc:docMk/>
            <pc:sldMk cId="3225441182" sldId="920"/>
            <ac:spMk id="6" creationId="{7340F275-FC19-0DC9-21F6-647285CD6C7B}"/>
          </ac:spMkLst>
        </pc:spChg>
        <pc:spChg chg="mod">
          <ac:chgData name="selina dakin" userId="39e29b890108d92c" providerId="LiveId" clId="{7529F98D-4CA9-4A39-9395-744D08F9AB73}" dt="2025-06-19T08:50:01.699" v="6795" actId="20577"/>
          <ac:spMkLst>
            <pc:docMk/>
            <pc:sldMk cId="3225441182" sldId="920"/>
            <ac:spMk id="7" creationId="{E6435E79-0B4E-548F-E754-9B70C7C03062}"/>
          </ac:spMkLst>
        </pc:spChg>
        <pc:spChg chg="mod">
          <ac:chgData name="selina dakin" userId="39e29b890108d92c" providerId="LiveId" clId="{7529F98D-4CA9-4A39-9395-744D08F9AB73}" dt="2025-06-19T08:50:05.737" v="6796" actId="20577"/>
          <ac:spMkLst>
            <pc:docMk/>
            <pc:sldMk cId="3225441182" sldId="920"/>
            <ac:spMk id="8" creationId="{45981EA3-55A1-F666-B77C-F3557B3FBB75}"/>
          </ac:spMkLst>
        </pc:spChg>
        <pc:spChg chg="add del mod">
          <ac:chgData name="selina dakin" userId="39e29b890108d92c" providerId="LiveId" clId="{7529F98D-4CA9-4A39-9395-744D08F9AB73}" dt="2025-06-19T08:24:33.199" v="6272" actId="478"/>
          <ac:spMkLst>
            <pc:docMk/>
            <pc:sldMk cId="3225441182" sldId="920"/>
            <ac:spMk id="14" creationId="{F84EFB77-38BD-0386-FA48-956B795CDF95}"/>
          </ac:spMkLst>
        </pc:spChg>
        <pc:spChg chg="add del mod">
          <ac:chgData name="selina dakin" userId="39e29b890108d92c" providerId="LiveId" clId="{7529F98D-4CA9-4A39-9395-744D08F9AB73}" dt="2025-06-19T08:23:42.255" v="6266" actId="478"/>
          <ac:spMkLst>
            <pc:docMk/>
            <pc:sldMk cId="3225441182" sldId="920"/>
            <ac:spMk id="15" creationId="{5C81F3D6-7DB4-6D29-C4B9-0BC905E97EA6}"/>
          </ac:spMkLst>
        </pc:spChg>
        <pc:spChg chg="add">
          <ac:chgData name="selina dakin" userId="39e29b890108d92c" providerId="LiveId" clId="{7529F98D-4CA9-4A39-9395-744D08F9AB73}" dt="2025-06-19T08:26:02.883" v="6278"/>
          <ac:spMkLst>
            <pc:docMk/>
            <pc:sldMk cId="3225441182" sldId="920"/>
            <ac:spMk id="16" creationId="{EC52E7E3-329E-23A1-E1E6-950BBD10F250}"/>
          </ac:spMkLst>
        </pc:spChg>
        <pc:spChg chg="add">
          <ac:chgData name="selina dakin" userId="39e29b890108d92c" providerId="LiveId" clId="{7529F98D-4CA9-4A39-9395-744D08F9AB73}" dt="2025-06-19T08:26:10.763" v="6279"/>
          <ac:spMkLst>
            <pc:docMk/>
            <pc:sldMk cId="3225441182" sldId="920"/>
            <ac:spMk id="17" creationId="{47356D7C-87E2-7B58-A485-5C32800233C6}"/>
          </ac:spMkLst>
        </pc:spChg>
        <pc:spChg chg="add">
          <ac:chgData name="selina dakin" userId="39e29b890108d92c" providerId="LiveId" clId="{7529F98D-4CA9-4A39-9395-744D08F9AB73}" dt="2025-06-19T08:26:18.947" v="6281"/>
          <ac:spMkLst>
            <pc:docMk/>
            <pc:sldMk cId="3225441182" sldId="920"/>
            <ac:spMk id="18" creationId="{6FFFC805-486F-190D-3364-4A45FD834C85}"/>
          </ac:spMkLst>
        </pc:spChg>
        <pc:spChg chg="add del mod">
          <ac:chgData name="selina dakin" userId="39e29b890108d92c" providerId="LiveId" clId="{7529F98D-4CA9-4A39-9395-744D08F9AB73}" dt="2025-06-19T08:29:57.985" v="6351"/>
          <ac:spMkLst>
            <pc:docMk/>
            <pc:sldMk cId="3225441182" sldId="920"/>
            <ac:spMk id="19" creationId="{B1ABFA0D-5621-18DA-E20B-A791900762CB}"/>
          </ac:spMkLst>
        </pc:spChg>
        <pc:spChg chg="add mod">
          <ac:chgData name="selina dakin" userId="39e29b890108d92c" providerId="LiveId" clId="{7529F98D-4CA9-4A39-9395-744D08F9AB73}" dt="2025-06-19T11:23:49.993" v="11166" actId="20577"/>
          <ac:spMkLst>
            <pc:docMk/>
            <pc:sldMk cId="3225441182" sldId="920"/>
            <ac:spMk id="20" creationId="{3FD473DB-DCF9-B3EE-1CB7-1F9363FEB8B3}"/>
          </ac:spMkLst>
        </pc:spChg>
        <pc:spChg chg="del mod">
          <ac:chgData name="selina dakin" userId="39e29b890108d92c" providerId="LiveId" clId="{7529F98D-4CA9-4A39-9395-744D08F9AB73}" dt="2025-06-19T09:03:56.293" v="7284" actId="478"/>
          <ac:spMkLst>
            <pc:docMk/>
            <pc:sldMk cId="3225441182" sldId="920"/>
            <ac:spMk id="22" creationId="{5062E80F-EA34-51C4-97D6-6FFD54DAA338}"/>
          </ac:spMkLst>
        </pc:spChg>
        <pc:spChg chg="mod">
          <ac:chgData name="selina dakin" userId="39e29b890108d92c" providerId="LiveId" clId="{7529F98D-4CA9-4A39-9395-744D08F9AB73}" dt="2025-06-19T09:04:13.689" v="7287" actId="1076"/>
          <ac:spMkLst>
            <pc:docMk/>
            <pc:sldMk cId="3225441182" sldId="920"/>
            <ac:spMk id="23" creationId="{0471E1AF-685E-B946-8B81-504E1628839E}"/>
          </ac:spMkLst>
        </pc:spChg>
        <pc:spChg chg="mod">
          <ac:chgData name="selina dakin" userId="39e29b890108d92c" providerId="LiveId" clId="{7529F98D-4CA9-4A39-9395-744D08F9AB73}" dt="2025-06-19T09:04:08.436" v="7286" actId="1076"/>
          <ac:spMkLst>
            <pc:docMk/>
            <pc:sldMk cId="3225441182" sldId="920"/>
            <ac:spMk id="24" creationId="{029662C2-BE09-DCD1-0BAF-471183288599}"/>
          </ac:spMkLst>
        </pc:spChg>
        <pc:spChg chg="mod">
          <ac:chgData name="selina dakin" userId="39e29b890108d92c" providerId="LiveId" clId="{7529F98D-4CA9-4A39-9395-744D08F9AB73}" dt="2025-06-19T09:04:02.138" v="7285" actId="1076"/>
          <ac:spMkLst>
            <pc:docMk/>
            <pc:sldMk cId="3225441182" sldId="920"/>
            <ac:spMk id="25" creationId="{2D88EC76-E16E-8C6A-EDCC-7E62509EE179}"/>
          </ac:spMkLst>
        </pc:spChg>
        <pc:grpChg chg="add del mod">
          <ac:chgData name="selina dakin" userId="39e29b890108d92c" providerId="LiveId" clId="{7529F98D-4CA9-4A39-9395-744D08F9AB73}" dt="2025-06-19T09:06:00.667" v="7298" actId="1076"/>
          <ac:grpSpMkLst>
            <pc:docMk/>
            <pc:sldMk cId="3225441182" sldId="920"/>
            <ac:grpSpMk id="4" creationId="{8F2F32ED-EF28-1BF5-C436-EA3370CB4CFD}"/>
          </ac:grpSpMkLst>
        </pc:grpChg>
        <pc:grpChg chg="add mod">
          <ac:chgData name="selina dakin" userId="39e29b890108d92c" providerId="LiveId" clId="{7529F98D-4CA9-4A39-9395-744D08F9AB73}" dt="2025-06-19T08:43:08.837" v="6636" actId="1076"/>
          <ac:grpSpMkLst>
            <pc:docMk/>
            <pc:sldMk cId="3225441182" sldId="920"/>
            <ac:grpSpMk id="9" creationId="{FDF79F9D-943E-972F-DF77-BFC1F76488A9}"/>
          </ac:grpSpMkLst>
        </pc:grpChg>
        <pc:grpChg chg="add mod ord">
          <ac:chgData name="selina dakin" userId="39e29b890108d92c" providerId="LiveId" clId="{7529F98D-4CA9-4A39-9395-744D08F9AB73}" dt="2025-06-19T09:03:20.616" v="7281" actId="1076"/>
          <ac:grpSpMkLst>
            <pc:docMk/>
            <pc:sldMk cId="3225441182" sldId="920"/>
            <ac:grpSpMk id="21" creationId="{CA862162-4FF8-FD8A-8D9F-491558191701}"/>
          </ac:grpSpMkLst>
        </pc:grpChg>
        <pc:picChg chg="mod">
          <ac:chgData name="selina dakin" userId="39e29b890108d92c" providerId="LiveId" clId="{7529F98D-4CA9-4A39-9395-744D08F9AB73}" dt="2025-06-19T08:03:16.298" v="5689"/>
          <ac:picMkLst>
            <pc:docMk/>
            <pc:sldMk cId="3225441182" sldId="920"/>
            <ac:picMk id="10" creationId="{FF0BA312-D7F3-DC83-6F18-3821400B936A}"/>
          </ac:picMkLst>
        </pc:picChg>
        <pc:picChg chg="mod">
          <ac:chgData name="selina dakin" userId="39e29b890108d92c" providerId="LiveId" clId="{7529F98D-4CA9-4A39-9395-744D08F9AB73}" dt="2025-06-19T08:03:16.298" v="5689"/>
          <ac:picMkLst>
            <pc:docMk/>
            <pc:sldMk cId="3225441182" sldId="920"/>
            <ac:picMk id="11" creationId="{204B1561-2B1E-A04C-C9E2-D273ABD88FE9}"/>
          </ac:picMkLst>
        </pc:picChg>
        <pc:cxnChg chg="mod">
          <ac:chgData name="selina dakin" userId="39e29b890108d92c" providerId="LiveId" clId="{7529F98D-4CA9-4A39-9395-744D08F9AB73}" dt="2025-06-19T08:03:16.298" v="5689"/>
          <ac:cxnSpMkLst>
            <pc:docMk/>
            <pc:sldMk cId="3225441182" sldId="920"/>
            <ac:cxnSpMk id="12" creationId="{88BAEC36-B2C2-3C3B-2874-7705738BB12C}"/>
          </ac:cxnSpMkLst>
        </pc:cxnChg>
        <pc:cxnChg chg="mod">
          <ac:chgData name="selina dakin" userId="39e29b890108d92c" providerId="LiveId" clId="{7529F98D-4CA9-4A39-9395-744D08F9AB73}" dt="2025-06-19T08:03:16.298" v="5689"/>
          <ac:cxnSpMkLst>
            <pc:docMk/>
            <pc:sldMk cId="3225441182" sldId="920"/>
            <ac:cxnSpMk id="13" creationId="{8CF71BA0-5B51-7B09-DF44-D1F357E703A3}"/>
          </ac:cxnSpMkLst>
        </pc:cxnChg>
      </pc:sldChg>
      <pc:sldChg chg="addSp delSp modSp new del mod setBg modClrScheme chgLayout">
        <pc:chgData name="selina dakin" userId="39e29b890108d92c" providerId="LiveId" clId="{7529F98D-4CA9-4A39-9395-744D08F9AB73}" dt="2025-06-19T11:26:20.683" v="11175" actId="2696"/>
        <pc:sldMkLst>
          <pc:docMk/>
          <pc:sldMk cId="3537519767" sldId="921"/>
        </pc:sldMkLst>
        <pc:spChg chg="del mod ord">
          <ac:chgData name="selina dakin" userId="39e29b890108d92c" providerId="LiveId" clId="{7529F98D-4CA9-4A39-9395-744D08F9AB73}" dt="2025-06-19T10:55:21.507" v="10562" actId="478"/>
          <ac:spMkLst>
            <pc:docMk/>
            <pc:sldMk cId="3537519767" sldId="921"/>
            <ac:spMk id="2" creationId="{2A378B7B-DF0D-7157-3F96-DD9BD16B46EE}"/>
          </ac:spMkLst>
        </pc:spChg>
        <pc:spChg chg="del mod">
          <ac:chgData name="selina dakin" userId="39e29b890108d92c" providerId="LiveId" clId="{7529F98D-4CA9-4A39-9395-744D08F9AB73}" dt="2025-06-19T10:55:18.386" v="10561" actId="700"/>
          <ac:spMkLst>
            <pc:docMk/>
            <pc:sldMk cId="3537519767" sldId="921"/>
            <ac:spMk id="3" creationId="{02A13CB4-9F85-EEE1-478C-9E3B83E7A71D}"/>
          </ac:spMkLst>
        </pc:spChg>
        <pc:spChg chg="add">
          <ac:chgData name="selina dakin" userId="39e29b890108d92c" providerId="LiveId" clId="{7529F98D-4CA9-4A39-9395-744D08F9AB73}" dt="2025-06-19T11:25:49.112" v="11172" actId="26606"/>
          <ac:spMkLst>
            <pc:docMk/>
            <pc:sldMk cId="3537519767" sldId="921"/>
            <ac:spMk id="9" creationId="{F3060C83-F051-4F0E-ABAD-AA0DFC48B218}"/>
          </ac:spMkLst>
        </pc:spChg>
        <pc:spChg chg="add">
          <ac:chgData name="selina dakin" userId="39e29b890108d92c" providerId="LiveId" clId="{7529F98D-4CA9-4A39-9395-744D08F9AB73}" dt="2025-06-19T11:25:49.112" v="11172" actId="26606"/>
          <ac:spMkLst>
            <pc:docMk/>
            <pc:sldMk cId="3537519767" sldId="921"/>
            <ac:spMk id="11" creationId="{83C98ABE-055B-441F-B07E-44F97F083C39}"/>
          </ac:spMkLst>
        </pc:spChg>
        <pc:spChg chg="add">
          <ac:chgData name="selina dakin" userId="39e29b890108d92c" providerId="LiveId" clId="{7529F98D-4CA9-4A39-9395-744D08F9AB73}" dt="2025-06-19T11:25:49.112" v="11172" actId="26606"/>
          <ac:spMkLst>
            <pc:docMk/>
            <pc:sldMk cId="3537519767" sldId="921"/>
            <ac:spMk id="13" creationId="{29FDB030-9B49-4CED-8CCD-4D99382388AC}"/>
          </ac:spMkLst>
        </pc:spChg>
        <pc:spChg chg="add">
          <ac:chgData name="selina dakin" userId="39e29b890108d92c" providerId="LiveId" clId="{7529F98D-4CA9-4A39-9395-744D08F9AB73}" dt="2025-06-19T11:25:49.112" v="11172" actId="26606"/>
          <ac:spMkLst>
            <pc:docMk/>
            <pc:sldMk cId="3537519767" sldId="921"/>
            <ac:spMk id="15" creationId="{3783CA14-24A1-485C-8B30-D6A5D87987AD}"/>
          </ac:spMkLst>
        </pc:spChg>
        <pc:spChg chg="add">
          <ac:chgData name="selina dakin" userId="39e29b890108d92c" providerId="LiveId" clId="{7529F98D-4CA9-4A39-9395-744D08F9AB73}" dt="2025-06-19T11:25:49.112" v="11172" actId="26606"/>
          <ac:spMkLst>
            <pc:docMk/>
            <pc:sldMk cId="3537519767" sldId="921"/>
            <ac:spMk id="17" creationId="{9A97C86A-04D6-40F7-AE84-31AB43E6A846}"/>
          </ac:spMkLst>
        </pc:spChg>
        <pc:spChg chg="add">
          <ac:chgData name="selina dakin" userId="39e29b890108d92c" providerId="LiveId" clId="{7529F98D-4CA9-4A39-9395-744D08F9AB73}" dt="2025-06-19T11:25:49.112" v="11172" actId="26606"/>
          <ac:spMkLst>
            <pc:docMk/>
            <pc:sldMk cId="3537519767" sldId="921"/>
            <ac:spMk id="19" creationId="{FF9F2414-84E8-453E-B1F3-389FDE8192D9}"/>
          </ac:spMkLst>
        </pc:spChg>
        <pc:spChg chg="add">
          <ac:chgData name="selina dakin" userId="39e29b890108d92c" providerId="LiveId" clId="{7529F98D-4CA9-4A39-9395-744D08F9AB73}" dt="2025-06-19T11:25:49.112" v="11172" actId="26606"/>
          <ac:spMkLst>
            <pc:docMk/>
            <pc:sldMk cId="3537519767" sldId="921"/>
            <ac:spMk id="21" creationId="{3ECA69A1-7536-43AC-85EF-C7106179F5ED}"/>
          </ac:spMkLst>
        </pc:spChg>
        <pc:graphicFrameChg chg="add mod modGraphic">
          <ac:chgData name="selina dakin" userId="39e29b890108d92c" providerId="LiveId" clId="{7529F98D-4CA9-4A39-9395-744D08F9AB73}" dt="2025-06-19T11:25:49.112" v="11172" actId="26606"/>
          <ac:graphicFrameMkLst>
            <pc:docMk/>
            <pc:sldMk cId="3537519767" sldId="921"/>
            <ac:graphicFrameMk id="4" creationId="{8E31B62A-601E-37EB-1A62-860AA1E49EB2}"/>
          </ac:graphicFrameMkLst>
        </pc:graphicFrameChg>
      </pc:sldChg>
      <pc:sldChg chg="addSp delSp modSp new mod modClrScheme chgLayout">
        <pc:chgData name="selina dakin" userId="39e29b890108d92c" providerId="LiveId" clId="{7529F98D-4CA9-4A39-9395-744D08F9AB73}" dt="2025-06-19T11:26:28.226" v="11176" actId="700"/>
        <pc:sldMkLst>
          <pc:docMk/>
          <pc:sldMk cId="2229464063" sldId="922"/>
        </pc:sldMkLst>
        <pc:spChg chg="del">
          <ac:chgData name="selina dakin" userId="39e29b890108d92c" providerId="LiveId" clId="{7529F98D-4CA9-4A39-9395-744D08F9AB73}" dt="2025-06-19T11:26:28.226" v="11176" actId="700"/>
          <ac:spMkLst>
            <pc:docMk/>
            <pc:sldMk cId="2229464063" sldId="922"/>
            <ac:spMk id="2" creationId="{3EB35D67-1F7C-F27A-C9F9-6A2D5337915F}"/>
          </ac:spMkLst>
        </pc:spChg>
        <pc:spChg chg="del">
          <ac:chgData name="selina dakin" userId="39e29b890108d92c" providerId="LiveId" clId="{7529F98D-4CA9-4A39-9395-744D08F9AB73}" dt="2025-06-19T11:26:28.226" v="11176" actId="700"/>
          <ac:spMkLst>
            <pc:docMk/>
            <pc:sldMk cId="2229464063" sldId="922"/>
            <ac:spMk id="3" creationId="{0D168D7A-D469-D832-56BA-B088F67181B7}"/>
          </ac:spMkLst>
        </pc:spChg>
        <pc:graphicFrameChg chg="add mod">
          <ac:chgData name="selina dakin" userId="39e29b890108d92c" providerId="LiveId" clId="{7529F98D-4CA9-4A39-9395-744D08F9AB73}" dt="2025-06-19T11:26:15.760" v="11174"/>
          <ac:graphicFrameMkLst>
            <pc:docMk/>
            <pc:sldMk cId="2229464063" sldId="922"/>
            <ac:graphicFrameMk id="4" creationId="{F8DAE93E-6348-EB3B-330E-5F93C013DEC4}"/>
          </ac:graphicFrameMkLst>
        </pc:graphicFrame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sv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svg"/><Relationship Id="rId4" Type="http://schemas.openxmlformats.org/officeDocument/2006/relationships/image" Target="../media/image45.svg"/><Relationship Id="rId9" Type="http://schemas.openxmlformats.org/officeDocument/2006/relationships/image" Target="../media/image50.png"/></Relationships>
</file>

<file path=ppt/diagrams/_rels/drawing2.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sv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svg"/><Relationship Id="rId4" Type="http://schemas.openxmlformats.org/officeDocument/2006/relationships/image" Target="../media/image45.svg"/><Relationship Id="rId9" Type="http://schemas.openxmlformats.org/officeDocument/2006/relationships/image" Target="../media/image5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3000B4-0A1F-43B8-89AA-03DE6A90D2B6}"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GB"/>
        </a:p>
      </dgm:t>
    </dgm:pt>
    <dgm:pt modelId="{3CC57632-A672-4178-9230-4A4AE7A7DB05}">
      <dgm:prSet phldrT="[Text]" custT="1"/>
      <dgm:spPr/>
      <dgm:t>
        <a:bodyPr/>
        <a:lstStyle/>
        <a:p>
          <a:r>
            <a:rPr lang="en-GB" sz="1600" b="1" dirty="0"/>
            <a:t>Pain</a:t>
          </a:r>
        </a:p>
      </dgm:t>
    </dgm:pt>
    <dgm:pt modelId="{6F91BED0-A737-4BAC-9AC2-CC3A19890C05}" type="parTrans" cxnId="{1CB40C90-AF87-4E8C-AE13-0D8892A8D351}">
      <dgm:prSet/>
      <dgm:spPr/>
      <dgm:t>
        <a:bodyPr/>
        <a:lstStyle/>
        <a:p>
          <a:endParaRPr lang="en-GB"/>
        </a:p>
      </dgm:t>
    </dgm:pt>
    <dgm:pt modelId="{C36D162E-2A5B-4CF1-953C-CC16D320C496}" type="sibTrans" cxnId="{1CB40C90-AF87-4E8C-AE13-0D8892A8D351}">
      <dgm:prSet/>
      <dgm:spPr/>
      <dgm:t>
        <a:bodyPr/>
        <a:lstStyle/>
        <a:p>
          <a:endParaRPr lang="en-GB"/>
        </a:p>
      </dgm:t>
    </dgm:pt>
    <dgm:pt modelId="{525A0992-4EA2-46DC-94AD-C808624D43DD}">
      <dgm:prSet phldrT="[Text]" custT="1"/>
      <dgm:spPr/>
      <dgm:t>
        <a:bodyPr/>
        <a:lstStyle/>
        <a:p>
          <a:r>
            <a:rPr lang="en-GB" sz="1600" b="1" dirty="0"/>
            <a:t>Sensitisation</a:t>
          </a:r>
        </a:p>
      </dgm:t>
    </dgm:pt>
    <dgm:pt modelId="{69EDEBA3-EAC7-44B4-BF44-C153C480B0C1}" type="parTrans" cxnId="{D128C587-3955-45D9-A884-01BB55B0DAED}">
      <dgm:prSet/>
      <dgm:spPr/>
      <dgm:t>
        <a:bodyPr/>
        <a:lstStyle/>
        <a:p>
          <a:endParaRPr lang="en-GB"/>
        </a:p>
      </dgm:t>
    </dgm:pt>
    <dgm:pt modelId="{C8205ED6-655A-4B65-BDE3-3312A347DEF0}" type="sibTrans" cxnId="{D128C587-3955-45D9-A884-01BB55B0DAED}">
      <dgm:prSet/>
      <dgm:spPr/>
      <dgm:t>
        <a:bodyPr/>
        <a:lstStyle/>
        <a:p>
          <a:endParaRPr lang="en-GB"/>
        </a:p>
      </dgm:t>
    </dgm:pt>
    <dgm:pt modelId="{B96DDFEF-ADE8-4225-B207-B35AF83E17AD}">
      <dgm:prSet phldrT="[Text]" custT="1"/>
      <dgm:spPr>
        <a:solidFill>
          <a:schemeClr val="tx2">
            <a:lumMod val="25000"/>
            <a:lumOff val="75000"/>
          </a:schemeClr>
        </a:solidFill>
      </dgm:spPr>
      <dgm:t>
        <a:bodyPr/>
        <a:lstStyle/>
        <a:p>
          <a:r>
            <a:rPr lang="en-GB" sz="1600" b="1" dirty="0"/>
            <a:t>Protect</a:t>
          </a:r>
        </a:p>
      </dgm:t>
    </dgm:pt>
    <dgm:pt modelId="{2292BEF2-C7F9-40F8-89CC-26325673C9D9}" type="parTrans" cxnId="{72091231-2147-44FC-8873-8A94EC3FB9C7}">
      <dgm:prSet/>
      <dgm:spPr/>
      <dgm:t>
        <a:bodyPr/>
        <a:lstStyle/>
        <a:p>
          <a:endParaRPr lang="en-GB"/>
        </a:p>
      </dgm:t>
    </dgm:pt>
    <dgm:pt modelId="{F5CF7DC1-C1E2-4F0D-99B4-D1C856767E68}" type="sibTrans" cxnId="{72091231-2147-44FC-8873-8A94EC3FB9C7}">
      <dgm:prSet/>
      <dgm:spPr/>
      <dgm:t>
        <a:bodyPr/>
        <a:lstStyle/>
        <a:p>
          <a:endParaRPr lang="en-GB"/>
        </a:p>
      </dgm:t>
    </dgm:pt>
    <dgm:pt modelId="{90F33D08-B4D9-43D1-9888-F0D63B95C01A}">
      <dgm:prSet phldrT="[Text]" custT="1"/>
      <dgm:spPr>
        <a:solidFill>
          <a:schemeClr val="tx2">
            <a:lumMod val="25000"/>
            <a:lumOff val="75000"/>
          </a:schemeClr>
        </a:solidFill>
      </dgm:spPr>
      <dgm:t>
        <a:bodyPr/>
        <a:lstStyle/>
        <a:p>
          <a:r>
            <a:rPr lang="en-GB" sz="1600" b="1" dirty="0"/>
            <a:t>Increased effort, pain &amp; less success</a:t>
          </a:r>
        </a:p>
      </dgm:t>
    </dgm:pt>
    <dgm:pt modelId="{E2BE536B-0529-4DA6-B676-D121DA376AA5}" type="parTrans" cxnId="{147C6363-F57A-44CF-8F29-EB7DECF33C22}">
      <dgm:prSet/>
      <dgm:spPr/>
      <dgm:t>
        <a:bodyPr/>
        <a:lstStyle/>
        <a:p>
          <a:endParaRPr lang="en-GB"/>
        </a:p>
      </dgm:t>
    </dgm:pt>
    <dgm:pt modelId="{9F0E39B8-65D9-4990-B40B-C77F60A3808B}" type="sibTrans" cxnId="{147C6363-F57A-44CF-8F29-EB7DECF33C22}">
      <dgm:prSet/>
      <dgm:spPr/>
      <dgm:t>
        <a:bodyPr/>
        <a:lstStyle/>
        <a:p>
          <a:endParaRPr lang="en-GB"/>
        </a:p>
      </dgm:t>
    </dgm:pt>
    <dgm:pt modelId="{AB10F196-431F-480B-89BB-FE39DF08D2FB}">
      <dgm:prSet custT="1"/>
      <dgm:spPr>
        <a:solidFill>
          <a:schemeClr val="tx2">
            <a:lumMod val="25000"/>
            <a:lumOff val="75000"/>
          </a:schemeClr>
        </a:solidFill>
      </dgm:spPr>
      <dgm:t>
        <a:bodyPr/>
        <a:lstStyle/>
        <a:p>
          <a:r>
            <a:rPr lang="en-GB" sz="1600" b="1" dirty="0"/>
            <a:t>Anger, frustration</a:t>
          </a:r>
        </a:p>
      </dgm:t>
    </dgm:pt>
    <dgm:pt modelId="{1FFBED97-596E-4F81-A4AE-3EF73CDD968A}" type="parTrans" cxnId="{2656B961-7055-47DB-8C3A-B7F69E7DA5EA}">
      <dgm:prSet/>
      <dgm:spPr/>
      <dgm:t>
        <a:bodyPr/>
        <a:lstStyle/>
        <a:p>
          <a:endParaRPr lang="en-GB"/>
        </a:p>
      </dgm:t>
    </dgm:pt>
    <dgm:pt modelId="{A1B9454F-A83F-471A-8F71-91F460BEA05B}" type="sibTrans" cxnId="{2656B961-7055-47DB-8C3A-B7F69E7DA5EA}">
      <dgm:prSet/>
      <dgm:spPr/>
      <dgm:t>
        <a:bodyPr/>
        <a:lstStyle/>
        <a:p>
          <a:endParaRPr lang="en-GB"/>
        </a:p>
      </dgm:t>
    </dgm:pt>
    <dgm:pt modelId="{F2F0B5E2-8BD8-4F55-9368-7CBCB2D26BA7}">
      <dgm:prSet custT="1"/>
      <dgm:spPr/>
      <dgm:t>
        <a:bodyPr/>
        <a:lstStyle/>
        <a:p>
          <a:r>
            <a:rPr lang="en-GB" sz="1600" b="1" dirty="0"/>
            <a:t>Loss of normal function</a:t>
          </a:r>
        </a:p>
      </dgm:t>
    </dgm:pt>
    <dgm:pt modelId="{C99F53C1-0011-429A-ABA1-6344AAF38FBC}" type="parTrans" cxnId="{B5922B1D-A794-4CA2-9EF2-03EB3CC1A259}">
      <dgm:prSet/>
      <dgm:spPr/>
      <dgm:t>
        <a:bodyPr/>
        <a:lstStyle/>
        <a:p>
          <a:endParaRPr lang="en-GB"/>
        </a:p>
      </dgm:t>
    </dgm:pt>
    <dgm:pt modelId="{5AD6A234-50FB-471B-8C9D-5702E0B93C8C}" type="sibTrans" cxnId="{B5922B1D-A794-4CA2-9EF2-03EB3CC1A259}">
      <dgm:prSet/>
      <dgm:spPr/>
      <dgm:t>
        <a:bodyPr/>
        <a:lstStyle/>
        <a:p>
          <a:endParaRPr lang="en-GB"/>
        </a:p>
      </dgm:t>
    </dgm:pt>
    <dgm:pt modelId="{2BE529DA-091B-421B-8BB7-829D02D6FCF6}" type="pres">
      <dgm:prSet presAssocID="{733000B4-0A1F-43B8-89AA-03DE6A90D2B6}" presName="Name0" presStyleCnt="0">
        <dgm:presLayoutVars>
          <dgm:dir/>
          <dgm:resizeHandles val="exact"/>
        </dgm:presLayoutVars>
      </dgm:prSet>
      <dgm:spPr/>
    </dgm:pt>
    <dgm:pt modelId="{F0A380C0-6595-4707-8AE7-B3041F2CC069}" type="pres">
      <dgm:prSet presAssocID="{733000B4-0A1F-43B8-89AA-03DE6A90D2B6}" presName="cycle" presStyleCnt="0"/>
      <dgm:spPr/>
    </dgm:pt>
    <dgm:pt modelId="{22978186-0645-4AC3-8DEF-E7890BC89210}" type="pres">
      <dgm:prSet presAssocID="{3CC57632-A672-4178-9230-4A4AE7A7DB05}" presName="nodeFirstNode" presStyleLbl="node1" presStyleIdx="0" presStyleCnt="6" custRadScaleRad="101210">
        <dgm:presLayoutVars>
          <dgm:bulletEnabled val="1"/>
        </dgm:presLayoutVars>
      </dgm:prSet>
      <dgm:spPr/>
    </dgm:pt>
    <dgm:pt modelId="{396353FE-FCE9-4091-A420-F129710A1318}" type="pres">
      <dgm:prSet presAssocID="{C36D162E-2A5B-4CF1-953C-CC16D320C496}" presName="sibTransFirstNode" presStyleLbl="bgShp" presStyleIdx="0" presStyleCnt="1"/>
      <dgm:spPr/>
    </dgm:pt>
    <dgm:pt modelId="{C7A45B52-DF9E-40FE-BEC4-3B2BD968C633}" type="pres">
      <dgm:prSet presAssocID="{B96DDFEF-ADE8-4225-B207-B35AF83E17AD}" presName="nodeFollowingNodes" presStyleLbl="node1" presStyleIdx="1" presStyleCnt="6">
        <dgm:presLayoutVars>
          <dgm:bulletEnabled val="1"/>
        </dgm:presLayoutVars>
      </dgm:prSet>
      <dgm:spPr/>
    </dgm:pt>
    <dgm:pt modelId="{4D5EFA7A-7D6B-4F4C-A1FB-152F7694ADEE}" type="pres">
      <dgm:prSet presAssocID="{525A0992-4EA2-46DC-94AD-C808624D43DD}" presName="nodeFollowingNodes" presStyleLbl="node1" presStyleIdx="2" presStyleCnt="6">
        <dgm:presLayoutVars>
          <dgm:bulletEnabled val="1"/>
        </dgm:presLayoutVars>
      </dgm:prSet>
      <dgm:spPr/>
    </dgm:pt>
    <dgm:pt modelId="{02E36043-4769-4783-A2C5-6671B416E112}" type="pres">
      <dgm:prSet presAssocID="{90F33D08-B4D9-43D1-9888-F0D63B95C01A}" presName="nodeFollowingNodes" presStyleLbl="node1" presStyleIdx="3" presStyleCnt="6">
        <dgm:presLayoutVars>
          <dgm:bulletEnabled val="1"/>
        </dgm:presLayoutVars>
      </dgm:prSet>
      <dgm:spPr/>
    </dgm:pt>
    <dgm:pt modelId="{55D24E77-6B27-4C73-B866-7C3E5FEABC97}" type="pres">
      <dgm:prSet presAssocID="{F2F0B5E2-8BD8-4F55-9368-7CBCB2D26BA7}" presName="nodeFollowingNodes" presStyleLbl="node1" presStyleIdx="4" presStyleCnt="6">
        <dgm:presLayoutVars>
          <dgm:bulletEnabled val="1"/>
        </dgm:presLayoutVars>
      </dgm:prSet>
      <dgm:spPr/>
    </dgm:pt>
    <dgm:pt modelId="{40CA4B03-4922-4FDC-BD28-F622D6CC5959}" type="pres">
      <dgm:prSet presAssocID="{AB10F196-431F-480B-89BB-FE39DF08D2FB}" presName="nodeFollowingNodes" presStyleLbl="node1" presStyleIdx="5" presStyleCnt="6">
        <dgm:presLayoutVars>
          <dgm:bulletEnabled val="1"/>
        </dgm:presLayoutVars>
      </dgm:prSet>
      <dgm:spPr/>
    </dgm:pt>
  </dgm:ptLst>
  <dgm:cxnLst>
    <dgm:cxn modelId="{CA214709-C8D1-450A-A2F0-3CAEB68B5AE7}" type="presOf" srcId="{F2F0B5E2-8BD8-4F55-9368-7CBCB2D26BA7}" destId="{55D24E77-6B27-4C73-B866-7C3E5FEABC97}" srcOrd="0" destOrd="0" presId="urn:microsoft.com/office/officeart/2005/8/layout/cycle3"/>
    <dgm:cxn modelId="{E005CA0D-0952-4A2B-A960-7B758C336784}" type="presOf" srcId="{C36D162E-2A5B-4CF1-953C-CC16D320C496}" destId="{396353FE-FCE9-4091-A420-F129710A1318}" srcOrd="0" destOrd="0" presId="urn:microsoft.com/office/officeart/2005/8/layout/cycle3"/>
    <dgm:cxn modelId="{B5922B1D-A794-4CA2-9EF2-03EB3CC1A259}" srcId="{733000B4-0A1F-43B8-89AA-03DE6A90D2B6}" destId="{F2F0B5E2-8BD8-4F55-9368-7CBCB2D26BA7}" srcOrd="4" destOrd="0" parTransId="{C99F53C1-0011-429A-ABA1-6344AAF38FBC}" sibTransId="{5AD6A234-50FB-471B-8C9D-5702E0B93C8C}"/>
    <dgm:cxn modelId="{72091231-2147-44FC-8873-8A94EC3FB9C7}" srcId="{733000B4-0A1F-43B8-89AA-03DE6A90D2B6}" destId="{B96DDFEF-ADE8-4225-B207-B35AF83E17AD}" srcOrd="1" destOrd="0" parTransId="{2292BEF2-C7F9-40F8-89CC-26325673C9D9}" sibTransId="{F5CF7DC1-C1E2-4F0D-99B4-D1C856767E68}"/>
    <dgm:cxn modelId="{2656B961-7055-47DB-8C3A-B7F69E7DA5EA}" srcId="{733000B4-0A1F-43B8-89AA-03DE6A90D2B6}" destId="{AB10F196-431F-480B-89BB-FE39DF08D2FB}" srcOrd="5" destOrd="0" parTransId="{1FFBED97-596E-4F81-A4AE-3EF73CDD968A}" sibTransId="{A1B9454F-A83F-471A-8F71-91F460BEA05B}"/>
    <dgm:cxn modelId="{147C6363-F57A-44CF-8F29-EB7DECF33C22}" srcId="{733000B4-0A1F-43B8-89AA-03DE6A90D2B6}" destId="{90F33D08-B4D9-43D1-9888-F0D63B95C01A}" srcOrd="3" destOrd="0" parTransId="{E2BE536B-0529-4DA6-B676-D121DA376AA5}" sibTransId="{9F0E39B8-65D9-4990-B40B-C77F60A3808B}"/>
    <dgm:cxn modelId="{96B69450-A71D-4A05-BE32-C76ADBEC3761}" type="presOf" srcId="{B96DDFEF-ADE8-4225-B207-B35AF83E17AD}" destId="{C7A45B52-DF9E-40FE-BEC4-3B2BD968C633}" srcOrd="0" destOrd="0" presId="urn:microsoft.com/office/officeart/2005/8/layout/cycle3"/>
    <dgm:cxn modelId="{D128C587-3955-45D9-A884-01BB55B0DAED}" srcId="{733000B4-0A1F-43B8-89AA-03DE6A90D2B6}" destId="{525A0992-4EA2-46DC-94AD-C808624D43DD}" srcOrd="2" destOrd="0" parTransId="{69EDEBA3-EAC7-44B4-BF44-C153C480B0C1}" sibTransId="{C8205ED6-655A-4B65-BDE3-3312A347DEF0}"/>
    <dgm:cxn modelId="{1CB40C90-AF87-4E8C-AE13-0D8892A8D351}" srcId="{733000B4-0A1F-43B8-89AA-03DE6A90D2B6}" destId="{3CC57632-A672-4178-9230-4A4AE7A7DB05}" srcOrd="0" destOrd="0" parTransId="{6F91BED0-A737-4BAC-9AC2-CC3A19890C05}" sibTransId="{C36D162E-2A5B-4CF1-953C-CC16D320C496}"/>
    <dgm:cxn modelId="{592981B5-51C3-45E3-B99E-6B0F9F670978}" type="presOf" srcId="{3CC57632-A672-4178-9230-4A4AE7A7DB05}" destId="{22978186-0645-4AC3-8DEF-E7890BC89210}" srcOrd="0" destOrd="0" presId="urn:microsoft.com/office/officeart/2005/8/layout/cycle3"/>
    <dgm:cxn modelId="{6246E9B7-A460-4D96-857E-5AC127BC9B88}" type="presOf" srcId="{AB10F196-431F-480B-89BB-FE39DF08D2FB}" destId="{40CA4B03-4922-4FDC-BD28-F622D6CC5959}" srcOrd="0" destOrd="0" presId="urn:microsoft.com/office/officeart/2005/8/layout/cycle3"/>
    <dgm:cxn modelId="{15C952BD-B17B-4FA5-92DD-3660F49ECAC7}" type="presOf" srcId="{525A0992-4EA2-46DC-94AD-C808624D43DD}" destId="{4D5EFA7A-7D6B-4F4C-A1FB-152F7694ADEE}" srcOrd="0" destOrd="0" presId="urn:microsoft.com/office/officeart/2005/8/layout/cycle3"/>
    <dgm:cxn modelId="{91F581DA-50FA-4125-BE60-1CCEC6C5DD6C}" type="presOf" srcId="{733000B4-0A1F-43B8-89AA-03DE6A90D2B6}" destId="{2BE529DA-091B-421B-8BB7-829D02D6FCF6}" srcOrd="0" destOrd="0" presId="urn:microsoft.com/office/officeart/2005/8/layout/cycle3"/>
    <dgm:cxn modelId="{23751CE5-6756-4B8C-9298-1F5C6F7B06FC}" type="presOf" srcId="{90F33D08-B4D9-43D1-9888-F0D63B95C01A}" destId="{02E36043-4769-4783-A2C5-6671B416E112}" srcOrd="0" destOrd="0" presId="urn:microsoft.com/office/officeart/2005/8/layout/cycle3"/>
    <dgm:cxn modelId="{29A07E79-AD24-4D5F-9674-65828098757D}" type="presParOf" srcId="{2BE529DA-091B-421B-8BB7-829D02D6FCF6}" destId="{F0A380C0-6595-4707-8AE7-B3041F2CC069}" srcOrd="0" destOrd="0" presId="urn:microsoft.com/office/officeart/2005/8/layout/cycle3"/>
    <dgm:cxn modelId="{64FCE9AC-DC00-4E12-8250-138E2E57727D}" type="presParOf" srcId="{F0A380C0-6595-4707-8AE7-B3041F2CC069}" destId="{22978186-0645-4AC3-8DEF-E7890BC89210}" srcOrd="0" destOrd="0" presId="urn:microsoft.com/office/officeart/2005/8/layout/cycle3"/>
    <dgm:cxn modelId="{CD65B946-C610-4FE6-B2FC-1C5B68BE4A7F}" type="presParOf" srcId="{F0A380C0-6595-4707-8AE7-B3041F2CC069}" destId="{396353FE-FCE9-4091-A420-F129710A1318}" srcOrd="1" destOrd="0" presId="urn:microsoft.com/office/officeart/2005/8/layout/cycle3"/>
    <dgm:cxn modelId="{4A308A86-BDF9-41D5-9668-D7E6C58B5C13}" type="presParOf" srcId="{F0A380C0-6595-4707-8AE7-B3041F2CC069}" destId="{C7A45B52-DF9E-40FE-BEC4-3B2BD968C633}" srcOrd="2" destOrd="0" presId="urn:microsoft.com/office/officeart/2005/8/layout/cycle3"/>
    <dgm:cxn modelId="{91A650C4-55F7-4A0A-912A-B1A588B886A9}" type="presParOf" srcId="{F0A380C0-6595-4707-8AE7-B3041F2CC069}" destId="{4D5EFA7A-7D6B-4F4C-A1FB-152F7694ADEE}" srcOrd="3" destOrd="0" presId="urn:microsoft.com/office/officeart/2005/8/layout/cycle3"/>
    <dgm:cxn modelId="{F214FC89-885D-41C4-9C9B-D6D87A92B564}" type="presParOf" srcId="{F0A380C0-6595-4707-8AE7-B3041F2CC069}" destId="{02E36043-4769-4783-A2C5-6671B416E112}" srcOrd="4" destOrd="0" presId="urn:microsoft.com/office/officeart/2005/8/layout/cycle3"/>
    <dgm:cxn modelId="{7C976A82-FE65-4E66-8EAF-9F931FCFEB8D}" type="presParOf" srcId="{F0A380C0-6595-4707-8AE7-B3041F2CC069}" destId="{55D24E77-6B27-4C73-B866-7C3E5FEABC97}" srcOrd="5" destOrd="0" presId="urn:microsoft.com/office/officeart/2005/8/layout/cycle3"/>
    <dgm:cxn modelId="{487FAE32-48C1-47DF-8755-AEF364CE1839}" type="presParOf" srcId="{F0A380C0-6595-4707-8AE7-B3041F2CC069}" destId="{40CA4B03-4922-4FDC-BD28-F622D6CC5959}"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D7FF55-5D0D-4433-A943-3434CA4E178A}"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D79F5AF5-042B-40AE-81FB-067667F96D5E}">
      <dgm:prSet custT="1"/>
      <dgm:spPr/>
      <dgm:t>
        <a:bodyPr/>
        <a:lstStyle/>
        <a:p>
          <a:pPr>
            <a:lnSpc>
              <a:spcPct val="100000"/>
            </a:lnSpc>
          </a:pPr>
          <a:r>
            <a:rPr lang="en-GB" sz="2000" dirty="0"/>
            <a:t>Reconnecting with values and psychological barriers to this </a:t>
          </a:r>
          <a:endParaRPr lang="en-US" sz="2000" dirty="0"/>
        </a:p>
      </dgm:t>
    </dgm:pt>
    <dgm:pt modelId="{1D7EA427-4E83-402B-A46A-A89D8500A963}" type="parTrans" cxnId="{F3712C85-C3A7-4294-A998-DF62FC03F230}">
      <dgm:prSet/>
      <dgm:spPr/>
      <dgm:t>
        <a:bodyPr/>
        <a:lstStyle/>
        <a:p>
          <a:endParaRPr lang="en-US" sz="2000"/>
        </a:p>
      </dgm:t>
    </dgm:pt>
    <dgm:pt modelId="{712D66FE-99BF-4785-BA14-2C4E33FAB293}" type="sibTrans" cxnId="{F3712C85-C3A7-4294-A998-DF62FC03F230}">
      <dgm:prSet/>
      <dgm:spPr/>
      <dgm:t>
        <a:bodyPr/>
        <a:lstStyle/>
        <a:p>
          <a:pPr>
            <a:lnSpc>
              <a:spcPct val="100000"/>
            </a:lnSpc>
          </a:pPr>
          <a:endParaRPr lang="en-US" sz="2000"/>
        </a:p>
      </dgm:t>
    </dgm:pt>
    <dgm:pt modelId="{ACA82CD8-3BC1-42A7-8885-AC0B69954EC1}">
      <dgm:prSet custT="1"/>
      <dgm:spPr/>
      <dgm:t>
        <a:bodyPr/>
        <a:lstStyle/>
        <a:p>
          <a:pPr>
            <a:lnSpc>
              <a:spcPct val="100000"/>
            </a:lnSpc>
          </a:pPr>
          <a:r>
            <a:rPr lang="en-GB" sz="2000" dirty="0"/>
            <a:t>Acceptance / Adjustment to living with a chronic condition</a:t>
          </a:r>
          <a:endParaRPr lang="en-US" sz="2000" dirty="0"/>
        </a:p>
      </dgm:t>
    </dgm:pt>
    <dgm:pt modelId="{AC5D065A-488F-4C99-A58E-5A1D66A2A7E3}" type="parTrans" cxnId="{5865AA3C-B5C2-4349-929C-C281305AC1B0}">
      <dgm:prSet/>
      <dgm:spPr/>
      <dgm:t>
        <a:bodyPr/>
        <a:lstStyle/>
        <a:p>
          <a:endParaRPr lang="en-US" sz="2000"/>
        </a:p>
      </dgm:t>
    </dgm:pt>
    <dgm:pt modelId="{AB61F4C4-5664-4053-A31C-9F101430FD05}" type="sibTrans" cxnId="{5865AA3C-B5C2-4349-929C-C281305AC1B0}">
      <dgm:prSet/>
      <dgm:spPr/>
      <dgm:t>
        <a:bodyPr/>
        <a:lstStyle/>
        <a:p>
          <a:pPr>
            <a:lnSpc>
              <a:spcPct val="100000"/>
            </a:lnSpc>
          </a:pPr>
          <a:endParaRPr lang="en-US" sz="2000"/>
        </a:p>
      </dgm:t>
    </dgm:pt>
    <dgm:pt modelId="{5EEC4750-DD5F-4EA7-9715-9FE86E4BA91A}">
      <dgm:prSet custT="1"/>
      <dgm:spPr/>
      <dgm:t>
        <a:bodyPr/>
        <a:lstStyle/>
        <a:p>
          <a:pPr>
            <a:lnSpc>
              <a:spcPct val="100000"/>
            </a:lnSpc>
          </a:pPr>
          <a:r>
            <a:rPr lang="en-GB" sz="2000" dirty="0"/>
            <a:t>Challenging unhelpful beliefs &amp; perceptions &amp; associated behavioural patterns </a:t>
          </a:r>
          <a:endParaRPr lang="en-US" sz="2000" dirty="0"/>
        </a:p>
      </dgm:t>
    </dgm:pt>
    <dgm:pt modelId="{4E53C40A-154B-4524-B1C1-D81A4F7A02A2}" type="parTrans" cxnId="{5148BCA7-F7F7-4E5F-B969-A1ACD3D34BC4}">
      <dgm:prSet/>
      <dgm:spPr/>
      <dgm:t>
        <a:bodyPr/>
        <a:lstStyle/>
        <a:p>
          <a:endParaRPr lang="en-US" sz="2000"/>
        </a:p>
      </dgm:t>
    </dgm:pt>
    <dgm:pt modelId="{D3FB6BC3-38C5-4415-836C-C03000ECFD69}" type="sibTrans" cxnId="{5148BCA7-F7F7-4E5F-B969-A1ACD3D34BC4}">
      <dgm:prSet/>
      <dgm:spPr/>
      <dgm:t>
        <a:bodyPr/>
        <a:lstStyle/>
        <a:p>
          <a:pPr>
            <a:lnSpc>
              <a:spcPct val="100000"/>
            </a:lnSpc>
          </a:pPr>
          <a:endParaRPr lang="en-US" sz="2000"/>
        </a:p>
      </dgm:t>
    </dgm:pt>
    <dgm:pt modelId="{93A847A8-172E-4514-BE55-B86B5E2DF382}">
      <dgm:prSet custT="1"/>
      <dgm:spPr/>
      <dgm:t>
        <a:bodyPr/>
        <a:lstStyle/>
        <a:p>
          <a:pPr>
            <a:lnSpc>
              <a:spcPct val="100000"/>
            </a:lnSpc>
          </a:pPr>
          <a:r>
            <a:rPr lang="en-US" sz="2000" dirty="0"/>
            <a:t>Developing self-compassion</a:t>
          </a:r>
        </a:p>
      </dgm:t>
    </dgm:pt>
    <dgm:pt modelId="{E8879DFB-22DA-4628-866C-2BA428C047BF}" type="parTrans" cxnId="{9F398A3A-3D11-48F8-A83D-BEC77058ED78}">
      <dgm:prSet/>
      <dgm:spPr/>
      <dgm:t>
        <a:bodyPr/>
        <a:lstStyle/>
        <a:p>
          <a:endParaRPr lang="en-US" sz="2000"/>
        </a:p>
      </dgm:t>
    </dgm:pt>
    <dgm:pt modelId="{F2CA96EB-974D-47F4-83D1-553253A35426}" type="sibTrans" cxnId="{9F398A3A-3D11-48F8-A83D-BEC77058ED78}">
      <dgm:prSet/>
      <dgm:spPr/>
      <dgm:t>
        <a:bodyPr/>
        <a:lstStyle/>
        <a:p>
          <a:pPr>
            <a:lnSpc>
              <a:spcPct val="100000"/>
            </a:lnSpc>
          </a:pPr>
          <a:endParaRPr lang="en-US" sz="2000"/>
        </a:p>
      </dgm:t>
    </dgm:pt>
    <dgm:pt modelId="{EAEEEEC4-1F53-4F19-96C9-7BC27738EF34}">
      <dgm:prSet custT="1"/>
      <dgm:spPr/>
      <dgm:t>
        <a:bodyPr/>
        <a:lstStyle/>
        <a:p>
          <a:pPr>
            <a:lnSpc>
              <a:spcPct val="100000"/>
            </a:lnSpc>
          </a:pPr>
          <a:r>
            <a:rPr lang="en-GB" sz="2000" dirty="0"/>
            <a:t>Relapse prevention and long-term maintenance </a:t>
          </a:r>
          <a:endParaRPr lang="en-US" sz="2000" dirty="0"/>
        </a:p>
      </dgm:t>
    </dgm:pt>
    <dgm:pt modelId="{258219BD-69B1-4814-B309-AEC5800A16AC}" type="parTrans" cxnId="{A19F0B44-DDFD-435F-B5A3-FC63D338161E}">
      <dgm:prSet/>
      <dgm:spPr/>
      <dgm:t>
        <a:bodyPr/>
        <a:lstStyle/>
        <a:p>
          <a:endParaRPr lang="en-GB"/>
        </a:p>
      </dgm:t>
    </dgm:pt>
    <dgm:pt modelId="{39CFF080-3E35-40C2-A02F-A1203BE93C61}" type="sibTrans" cxnId="{A19F0B44-DDFD-435F-B5A3-FC63D338161E}">
      <dgm:prSet/>
      <dgm:spPr/>
      <dgm:t>
        <a:bodyPr/>
        <a:lstStyle/>
        <a:p>
          <a:pPr>
            <a:lnSpc>
              <a:spcPct val="100000"/>
            </a:lnSpc>
          </a:pPr>
          <a:endParaRPr lang="en-GB"/>
        </a:p>
      </dgm:t>
    </dgm:pt>
    <dgm:pt modelId="{155AF186-786D-4036-9484-5E2FE932DC3E}">
      <dgm:prSet custT="1"/>
      <dgm:spPr/>
      <dgm:t>
        <a:bodyPr/>
        <a:lstStyle/>
        <a:p>
          <a:pPr>
            <a:lnSpc>
              <a:spcPct val="100000"/>
            </a:lnSpc>
          </a:pPr>
          <a:r>
            <a:rPr lang="en-GB" sz="2000" dirty="0"/>
            <a:t>Emotional regulation / Mood / Mental Health </a:t>
          </a:r>
          <a:endParaRPr lang="en-US" sz="2000" dirty="0"/>
        </a:p>
      </dgm:t>
    </dgm:pt>
    <dgm:pt modelId="{51D23A12-51D6-428D-AAA7-BF5086B4AF26}" type="sibTrans" cxnId="{5538EFD3-1F75-429B-9EDE-110EBA082380}">
      <dgm:prSet/>
      <dgm:spPr/>
      <dgm:t>
        <a:bodyPr/>
        <a:lstStyle/>
        <a:p>
          <a:pPr>
            <a:lnSpc>
              <a:spcPct val="100000"/>
            </a:lnSpc>
          </a:pPr>
          <a:endParaRPr lang="en-US" sz="2000"/>
        </a:p>
      </dgm:t>
    </dgm:pt>
    <dgm:pt modelId="{E4ECB899-D9E3-4448-865D-3B129818A0CC}" type="parTrans" cxnId="{5538EFD3-1F75-429B-9EDE-110EBA082380}">
      <dgm:prSet/>
      <dgm:spPr/>
      <dgm:t>
        <a:bodyPr/>
        <a:lstStyle/>
        <a:p>
          <a:endParaRPr lang="en-US" sz="2000"/>
        </a:p>
      </dgm:t>
    </dgm:pt>
    <dgm:pt modelId="{D9E42D77-128B-445B-86CA-ED9B7E703677}" type="pres">
      <dgm:prSet presAssocID="{40D7FF55-5D0D-4433-A943-3434CA4E178A}" presName="root" presStyleCnt="0">
        <dgm:presLayoutVars>
          <dgm:dir/>
          <dgm:resizeHandles val="exact"/>
        </dgm:presLayoutVars>
      </dgm:prSet>
      <dgm:spPr/>
    </dgm:pt>
    <dgm:pt modelId="{275DE8B9-0218-410C-B3C8-2181AEFEA9DC}" type="pres">
      <dgm:prSet presAssocID="{40D7FF55-5D0D-4433-A943-3434CA4E178A}" presName="container" presStyleCnt="0">
        <dgm:presLayoutVars>
          <dgm:dir/>
          <dgm:resizeHandles val="exact"/>
        </dgm:presLayoutVars>
      </dgm:prSet>
      <dgm:spPr/>
    </dgm:pt>
    <dgm:pt modelId="{0125EE9E-C2ED-4156-8057-EC96CBF7305C}" type="pres">
      <dgm:prSet presAssocID="{D79F5AF5-042B-40AE-81FB-067667F96D5E}" presName="compNode" presStyleCnt="0"/>
      <dgm:spPr/>
    </dgm:pt>
    <dgm:pt modelId="{F45376F1-AB77-43A0-84EB-D4208BAEAD7E}" type="pres">
      <dgm:prSet presAssocID="{D79F5AF5-042B-40AE-81FB-067667F96D5E}" presName="iconBgRect" presStyleLbl="bgShp" presStyleIdx="0" presStyleCnt="6"/>
      <dgm:spPr>
        <a:solidFill>
          <a:schemeClr val="tx2">
            <a:lumMod val="25000"/>
            <a:lumOff val="75000"/>
          </a:schemeClr>
        </a:solidFill>
      </dgm:spPr>
    </dgm:pt>
    <dgm:pt modelId="{EF89744D-DDCA-48E9-80E7-A264FE06AAF9}" type="pres">
      <dgm:prSet presAssocID="{D79F5AF5-042B-40AE-81FB-067667F96D5E}" presName="iconRect" presStyleLbl="node1" presStyleIdx="0" presStyleCnt="6"/>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Diamond with solid fill"/>
        </a:ext>
      </dgm:extLst>
    </dgm:pt>
    <dgm:pt modelId="{190DECA7-B41F-4550-94A5-43C737EFA4F9}" type="pres">
      <dgm:prSet presAssocID="{D79F5AF5-042B-40AE-81FB-067667F96D5E}" presName="spaceRect" presStyleCnt="0"/>
      <dgm:spPr/>
    </dgm:pt>
    <dgm:pt modelId="{35659EAC-62D3-4348-843B-AE9DB2D4B063}" type="pres">
      <dgm:prSet presAssocID="{D79F5AF5-042B-40AE-81FB-067667F96D5E}" presName="textRect" presStyleLbl="revTx" presStyleIdx="0" presStyleCnt="6">
        <dgm:presLayoutVars>
          <dgm:chMax val="1"/>
          <dgm:chPref val="1"/>
        </dgm:presLayoutVars>
      </dgm:prSet>
      <dgm:spPr/>
    </dgm:pt>
    <dgm:pt modelId="{5275299E-4742-4A73-8300-C5C60552726C}" type="pres">
      <dgm:prSet presAssocID="{712D66FE-99BF-4785-BA14-2C4E33FAB293}" presName="sibTrans" presStyleLbl="sibTrans2D1" presStyleIdx="0" presStyleCnt="0"/>
      <dgm:spPr/>
    </dgm:pt>
    <dgm:pt modelId="{AEE1BB37-BEA7-4C39-B1A1-4F889F04F59D}" type="pres">
      <dgm:prSet presAssocID="{ACA82CD8-3BC1-42A7-8885-AC0B69954EC1}" presName="compNode" presStyleCnt="0"/>
      <dgm:spPr/>
    </dgm:pt>
    <dgm:pt modelId="{4BE7362F-C022-4EC9-AD57-B5246CE54661}" type="pres">
      <dgm:prSet presAssocID="{ACA82CD8-3BC1-42A7-8885-AC0B69954EC1}" presName="iconBgRect" presStyleLbl="bgShp" presStyleIdx="1" presStyleCnt="6"/>
      <dgm:spPr>
        <a:solidFill>
          <a:schemeClr val="tx2">
            <a:lumMod val="25000"/>
            <a:lumOff val="75000"/>
          </a:schemeClr>
        </a:solidFill>
      </dgm:spPr>
    </dgm:pt>
    <dgm:pt modelId="{BCE36361-6AE0-4393-956F-F102A59BAD80}" type="pres">
      <dgm:prSet presAssocID="{ACA82CD8-3BC1-42A7-8885-AC0B69954EC1}" presName="iconRect" presStyleLbl="node1" presStyleIdx="1" presStyleCnt="6"/>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Heart lock with solid fill"/>
        </a:ext>
      </dgm:extLst>
    </dgm:pt>
    <dgm:pt modelId="{86910454-5DEE-43A2-86DE-3D21A62B342D}" type="pres">
      <dgm:prSet presAssocID="{ACA82CD8-3BC1-42A7-8885-AC0B69954EC1}" presName="spaceRect" presStyleCnt="0"/>
      <dgm:spPr/>
    </dgm:pt>
    <dgm:pt modelId="{1A3A2257-B685-40C9-B55D-BF00576A2881}" type="pres">
      <dgm:prSet presAssocID="{ACA82CD8-3BC1-42A7-8885-AC0B69954EC1}" presName="textRect" presStyleLbl="revTx" presStyleIdx="1" presStyleCnt="6">
        <dgm:presLayoutVars>
          <dgm:chMax val="1"/>
          <dgm:chPref val="1"/>
        </dgm:presLayoutVars>
      </dgm:prSet>
      <dgm:spPr/>
    </dgm:pt>
    <dgm:pt modelId="{AD451F11-70F4-422F-B6B7-6BA915A2CD71}" type="pres">
      <dgm:prSet presAssocID="{AB61F4C4-5664-4053-A31C-9F101430FD05}" presName="sibTrans" presStyleLbl="sibTrans2D1" presStyleIdx="0" presStyleCnt="0"/>
      <dgm:spPr/>
    </dgm:pt>
    <dgm:pt modelId="{0980DA58-4762-48FD-B64B-7BA20EDD9C4C}" type="pres">
      <dgm:prSet presAssocID="{5EEC4750-DD5F-4EA7-9715-9FE86E4BA91A}" presName="compNode" presStyleCnt="0"/>
      <dgm:spPr/>
    </dgm:pt>
    <dgm:pt modelId="{8D8D7A08-6302-4CD7-AB52-647F3DE12F3B}" type="pres">
      <dgm:prSet presAssocID="{5EEC4750-DD5F-4EA7-9715-9FE86E4BA91A}" presName="iconBgRect" presStyleLbl="bgShp" presStyleIdx="2" presStyleCnt="6"/>
      <dgm:spPr>
        <a:solidFill>
          <a:schemeClr val="tx2">
            <a:lumMod val="25000"/>
            <a:lumOff val="75000"/>
          </a:schemeClr>
        </a:solidFill>
      </dgm:spPr>
    </dgm:pt>
    <dgm:pt modelId="{EDD2B675-FFA6-4E20-9BA1-7A15B53B3FB9}" type="pres">
      <dgm:prSet presAssocID="{5EEC4750-DD5F-4EA7-9715-9FE86E4BA91A}" presName="iconRect" presStyleLbl="node1" presStyleIdx="2" presStyleCnt="6"/>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Playbook with solid fill"/>
        </a:ext>
      </dgm:extLst>
    </dgm:pt>
    <dgm:pt modelId="{359907D6-DACC-47E1-B4AC-723493ACDE55}" type="pres">
      <dgm:prSet presAssocID="{5EEC4750-DD5F-4EA7-9715-9FE86E4BA91A}" presName="spaceRect" presStyleCnt="0"/>
      <dgm:spPr/>
    </dgm:pt>
    <dgm:pt modelId="{F05D2CA4-77E5-4C76-A950-8AE32D941CC3}" type="pres">
      <dgm:prSet presAssocID="{5EEC4750-DD5F-4EA7-9715-9FE86E4BA91A}" presName="textRect" presStyleLbl="revTx" presStyleIdx="2" presStyleCnt="6">
        <dgm:presLayoutVars>
          <dgm:chMax val="1"/>
          <dgm:chPref val="1"/>
        </dgm:presLayoutVars>
      </dgm:prSet>
      <dgm:spPr/>
    </dgm:pt>
    <dgm:pt modelId="{B371C880-EBA7-4708-BBF9-4CB21015D93A}" type="pres">
      <dgm:prSet presAssocID="{D3FB6BC3-38C5-4415-836C-C03000ECFD69}" presName="sibTrans" presStyleLbl="sibTrans2D1" presStyleIdx="0" presStyleCnt="0"/>
      <dgm:spPr/>
    </dgm:pt>
    <dgm:pt modelId="{053B30EE-EDF2-4593-922D-2D8EEAA877F6}" type="pres">
      <dgm:prSet presAssocID="{155AF186-786D-4036-9484-5E2FE932DC3E}" presName="compNode" presStyleCnt="0"/>
      <dgm:spPr/>
    </dgm:pt>
    <dgm:pt modelId="{ACDCBB26-F0FF-4D22-821D-488FE34B1CA9}" type="pres">
      <dgm:prSet presAssocID="{155AF186-786D-4036-9484-5E2FE932DC3E}" presName="iconBgRect" presStyleLbl="bgShp" presStyleIdx="3" presStyleCnt="6"/>
      <dgm:spPr>
        <a:solidFill>
          <a:schemeClr val="tx2">
            <a:lumMod val="25000"/>
            <a:lumOff val="75000"/>
          </a:schemeClr>
        </a:solidFill>
      </dgm:spPr>
    </dgm:pt>
    <dgm:pt modelId="{733414C6-5AA7-4089-85EF-C3ED7E87DBE2}" type="pres">
      <dgm:prSet presAssocID="{155AF186-786D-4036-9484-5E2FE932DC3E}" presName="iconRect" presStyleLbl="node1" presStyleIdx="3" presStyleCnt="6"/>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Mental Health with solid fill"/>
        </a:ext>
      </dgm:extLst>
    </dgm:pt>
    <dgm:pt modelId="{A0C3142C-B7FF-4430-9B65-A31DE6862953}" type="pres">
      <dgm:prSet presAssocID="{155AF186-786D-4036-9484-5E2FE932DC3E}" presName="spaceRect" presStyleCnt="0"/>
      <dgm:spPr/>
    </dgm:pt>
    <dgm:pt modelId="{DC5F274F-48C8-420D-B006-6811222C9503}" type="pres">
      <dgm:prSet presAssocID="{155AF186-786D-4036-9484-5E2FE932DC3E}" presName="textRect" presStyleLbl="revTx" presStyleIdx="3" presStyleCnt="6">
        <dgm:presLayoutVars>
          <dgm:chMax val="1"/>
          <dgm:chPref val="1"/>
        </dgm:presLayoutVars>
      </dgm:prSet>
      <dgm:spPr/>
    </dgm:pt>
    <dgm:pt modelId="{A8889920-9448-4478-8908-E7B790AB7F98}" type="pres">
      <dgm:prSet presAssocID="{51D23A12-51D6-428D-AAA7-BF5086B4AF26}" presName="sibTrans" presStyleLbl="sibTrans2D1" presStyleIdx="0" presStyleCnt="0"/>
      <dgm:spPr/>
    </dgm:pt>
    <dgm:pt modelId="{F82C1ABA-29FF-4EB3-98BA-0D19CD1E4FA0}" type="pres">
      <dgm:prSet presAssocID="{93A847A8-172E-4514-BE55-B86B5E2DF382}" presName="compNode" presStyleCnt="0"/>
      <dgm:spPr/>
    </dgm:pt>
    <dgm:pt modelId="{F7FE396C-2600-42F3-AE51-42627449F779}" type="pres">
      <dgm:prSet presAssocID="{93A847A8-172E-4514-BE55-B86B5E2DF382}" presName="iconBgRect" presStyleLbl="bgShp" presStyleIdx="4" presStyleCnt="6"/>
      <dgm:spPr>
        <a:solidFill>
          <a:schemeClr val="tx2">
            <a:lumMod val="25000"/>
            <a:lumOff val="75000"/>
          </a:schemeClr>
        </a:solidFill>
      </dgm:spPr>
    </dgm:pt>
    <dgm:pt modelId="{1F6001A6-6E97-4BD0-8073-14B02FD06456}" type="pres">
      <dgm:prSet presAssocID="{93A847A8-172E-4514-BE55-B86B5E2DF382}" presName="iconRect" presStyleLbl="node1" presStyleIdx="4" presStyleCnt="6"/>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Smiling with hearts face outline with solid fill"/>
        </a:ext>
      </dgm:extLst>
    </dgm:pt>
    <dgm:pt modelId="{35B7197A-EA18-4329-9ECE-17B7029954B0}" type="pres">
      <dgm:prSet presAssocID="{93A847A8-172E-4514-BE55-B86B5E2DF382}" presName="spaceRect" presStyleCnt="0"/>
      <dgm:spPr/>
    </dgm:pt>
    <dgm:pt modelId="{405834B9-2DA4-4DC2-9F0A-F2E46AD03947}" type="pres">
      <dgm:prSet presAssocID="{93A847A8-172E-4514-BE55-B86B5E2DF382}" presName="textRect" presStyleLbl="revTx" presStyleIdx="4" presStyleCnt="6">
        <dgm:presLayoutVars>
          <dgm:chMax val="1"/>
          <dgm:chPref val="1"/>
        </dgm:presLayoutVars>
      </dgm:prSet>
      <dgm:spPr/>
    </dgm:pt>
    <dgm:pt modelId="{FC583097-0532-4146-8E10-DCC9B6FAC96E}" type="pres">
      <dgm:prSet presAssocID="{F2CA96EB-974D-47F4-83D1-553253A35426}" presName="sibTrans" presStyleLbl="sibTrans2D1" presStyleIdx="0" presStyleCnt="0"/>
      <dgm:spPr/>
    </dgm:pt>
    <dgm:pt modelId="{E1BDE72F-F381-4E74-A954-96676850EA50}" type="pres">
      <dgm:prSet presAssocID="{EAEEEEC4-1F53-4F19-96C9-7BC27738EF34}" presName="compNode" presStyleCnt="0"/>
      <dgm:spPr/>
    </dgm:pt>
    <dgm:pt modelId="{A8C3C6BE-4DA8-4923-875F-EF5039D7BA46}" type="pres">
      <dgm:prSet presAssocID="{EAEEEEC4-1F53-4F19-96C9-7BC27738EF34}" presName="iconBgRect" presStyleLbl="bgShp" presStyleIdx="5" presStyleCnt="6" custLinFactNeighborY="8022"/>
      <dgm:spPr>
        <a:solidFill>
          <a:schemeClr val="tx2">
            <a:lumMod val="25000"/>
            <a:lumOff val="75000"/>
          </a:schemeClr>
        </a:solidFill>
      </dgm:spPr>
    </dgm:pt>
    <dgm:pt modelId="{D4E4D63A-BC3B-4E73-85D7-5F648B124867}" type="pres">
      <dgm:prSet presAssocID="{EAEEEEC4-1F53-4F19-96C9-7BC27738EF34}"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Periodic Graph with solid fill"/>
        </a:ext>
      </dgm:extLst>
    </dgm:pt>
    <dgm:pt modelId="{4591A91F-3BDC-429B-AF9A-DDDC91734610}" type="pres">
      <dgm:prSet presAssocID="{EAEEEEC4-1F53-4F19-96C9-7BC27738EF34}" presName="spaceRect" presStyleCnt="0"/>
      <dgm:spPr/>
    </dgm:pt>
    <dgm:pt modelId="{CB998DFA-EC35-4250-A5E4-EA0BCFC0F8D6}" type="pres">
      <dgm:prSet presAssocID="{EAEEEEC4-1F53-4F19-96C9-7BC27738EF34}" presName="textRect" presStyleLbl="revTx" presStyleIdx="5" presStyleCnt="6">
        <dgm:presLayoutVars>
          <dgm:chMax val="1"/>
          <dgm:chPref val="1"/>
        </dgm:presLayoutVars>
      </dgm:prSet>
      <dgm:spPr/>
    </dgm:pt>
  </dgm:ptLst>
  <dgm:cxnLst>
    <dgm:cxn modelId="{119D121B-AA4E-4431-B89A-6C768E01D82D}" type="presOf" srcId="{D3FB6BC3-38C5-4415-836C-C03000ECFD69}" destId="{B371C880-EBA7-4708-BBF9-4CB21015D93A}" srcOrd="0" destOrd="0" presId="urn:microsoft.com/office/officeart/2018/2/layout/IconCircleList"/>
    <dgm:cxn modelId="{9F398A3A-3D11-48F8-A83D-BEC77058ED78}" srcId="{40D7FF55-5D0D-4433-A943-3434CA4E178A}" destId="{93A847A8-172E-4514-BE55-B86B5E2DF382}" srcOrd="4" destOrd="0" parTransId="{E8879DFB-22DA-4628-866C-2BA428C047BF}" sibTransId="{F2CA96EB-974D-47F4-83D1-553253A35426}"/>
    <dgm:cxn modelId="{5865AA3C-B5C2-4349-929C-C281305AC1B0}" srcId="{40D7FF55-5D0D-4433-A943-3434CA4E178A}" destId="{ACA82CD8-3BC1-42A7-8885-AC0B69954EC1}" srcOrd="1" destOrd="0" parTransId="{AC5D065A-488F-4C99-A58E-5A1D66A2A7E3}" sibTransId="{AB61F4C4-5664-4053-A31C-9F101430FD05}"/>
    <dgm:cxn modelId="{A19F0B44-DDFD-435F-B5A3-FC63D338161E}" srcId="{40D7FF55-5D0D-4433-A943-3434CA4E178A}" destId="{EAEEEEC4-1F53-4F19-96C9-7BC27738EF34}" srcOrd="5" destOrd="0" parTransId="{258219BD-69B1-4814-B309-AEC5800A16AC}" sibTransId="{39CFF080-3E35-40C2-A02F-A1203BE93C61}"/>
    <dgm:cxn modelId="{7C0AC167-3816-4276-89A6-72DE9D5BBB4F}" type="presOf" srcId="{51D23A12-51D6-428D-AAA7-BF5086B4AF26}" destId="{A8889920-9448-4478-8908-E7B790AB7F98}" srcOrd="0" destOrd="0" presId="urn:microsoft.com/office/officeart/2018/2/layout/IconCircleList"/>
    <dgm:cxn modelId="{01FE0049-3C81-4D12-9A28-F6BEC8E51918}" type="presOf" srcId="{ACA82CD8-3BC1-42A7-8885-AC0B69954EC1}" destId="{1A3A2257-B685-40C9-B55D-BF00576A2881}" srcOrd="0" destOrd="0" presId="urn:microsoft.com/office/officeart/2018/2/layout/IconCircleList"/>
    <dgm:cxn modelId="{1196CC4C-8B3C-4BCF-BBCC-6D891D4235C6}" type="presOf" srcId="{EAEEEEC4-1F53-4F19-96C9-7BC27738EF34}" destId="{CB998DFA-EC35-4250-A5E4-EA0BCFC0F8D6}" srcOrd="0" destOrd="0" presId="urn:microsoft.com/office/officeart/2018/2/layout/IconCircleList"/>
    <dgm:cxn modelId="{0BBAB354-AC6E-4203-811A-C621EDCC60C6}" type="presOf" srcId="{5EEC4750-DD5F-4EA7-9715-9FE86E4BA91A}" destId="{F05D2CA4-77E5-4C76-A950-8AE32D941CC3}" srcOrd="0" destOrd="0" presId="urn:microsoft.com/office/officeart/2018/2/layout/IconCircleList"/>
    <dgm:cxn modelId="{D402E075-A781-4554-8F43-F4AD1BB9EAB7}" type="presOf" srcId="{40D7FF55-5D0D-4433-A943-3434CA4E178A}" destId="{D9E42D77-128B-445B-86CA-ED9B7E703677}" srcOrd="0" destOrd="0" presId="urn:microsoft.com/office/officeart/2018/2/layout/IconCircleList"/>
    <dgm:cxn modelId="{830AB081-9A01-4F9C-9AF2-8DEDDC7EDC60}" type="presOf" srcId="{712D66FE-99BF-4785-BA14-2C4E33FAB293}" destId="{5275299E-4742-4A73-8300-C5C60552726C}" srcOrd="0" destOrd="0" presId="urn:microsoft.com/office/officeart/2018/2/layout/IconCircleList"/>
    <dgm:cxn modelId="{F3712C85-C3A7-4294-A998-DF62FC03F230}" srcId="{40D7FF55-5D0D-4433-A943-3434CA4E178A}" destId="{D79F5AF5-042B-40AE-81FB-067667F96D5E}" srcOrd="0" destOrd="0" parTransId="{1D7EA427-4E83-402B-A46A-A89D8500A963}" sibTransId="{712D66FE-99BF-4785-BA14-2C4E33FAB293}"/>
    <dgm:cxn modelId="{21146889-0EA6-4FFC-834F-C39A54F3A72B}" type="presOf" srcId="{AB61F4C4-5664-4053-A31C-9F101430FD05}" destId="{AD451F11-70F4-422F-B6B7-6BA915A2CD71}" srcOrd="0" destOrd="0" presId="urn:microsoft.com/office/officeart/2018/2/layout/IconCircleList"/>
    <dgm:cxn modelId="{D624C59A-6423-437F-9034-FB5741E02D19}" type="presOf" srcId="{D79F5AF5-042B-40AE-81FB-067667F96D5E}" destId="{35659EAC-62D3-4348-843B-AE9DB2D4B063}" srcOrd="0" destOrd="0" presId="urn:microsoft.com/office/officeart/2018/2/layout/IconCircleList"/>
    <dgm:cxn modelId="{5148BCA7-F7F7-4E5F-B969-A1ACD3D34BC4}" srcId="{40D7FF55-5D0D-4433-A943-3434CA4E178A}" destId="{5EEC4750-DD5F-4EA7-9715-9FE86E4BA91A}" srcOrd="2" destOrd="0" parTransId="{4E53C40A-154B-4524-B1C1-D81A4F7A02A2}" sibTransId="{D3FB6BC3-38C5-4415-836C-C03000ECFD69}"/>
    <dgm:cxn modelId="{F844C7AE-6AA4-4E94-AEC8-64E4983DFE1B}" type="presOf" srcId="{155AF186-786D-4036-9484-5E2FE932DC3E}" destId="{DC5F274F-48C8-420D-B006-6811222C9503}" srcOrd="0" destOrd="0" presId="urn:microsoft.com/office/officeart/2018/2/layout/IconCircleList"/>
    <dgm:cxn modelId="{5538EFD3-1F75-429B-9EDE-110EBA082380}" srcId="{40D7FF55-5D0D-4433-A943-3434CA4E178A}" destId="{155AF186-786D-4036-9484-5E2FE932DC3E}" srcOrd="3" destOrd="0" parTransId="{E4ECB899-D9E3-4448-865D-3B129818A0CC}" sibTransId="{51D23A12-51D6-428D-AAA7-BF5086B4AF26}"/>
    <dgm:cxn modelId="{B0E1A2DA-CD49-4DB1-869A-84B15D615003}" type="presOf" srcId="{93A847A8-172E-4514-BE55-B86B5E2DF382}" destId="{405834B9-2DA4-4DC2-9F0A-F2E46AD03947}" srcOrd="0" destOrd="0" presId="urn:microsoft.com/office/officeart/2018/2/layout/IconCircleList"/>
    <dgm:cxn modelId="{C03F31F8-9564-41ED-AA0D-4B156BDE8053}" type="presOf" srcId="{F2CA96EB-974D-47F4-83D1-553253A35426}" destId="{FC583097-0532-4146-8E10-DCC9B6FAC96E}" srcOrd="0" destOrd="0" presId="urn:microsoft.com/office/officeart/2018/2/layout/IconCircleList"/>
    <dgm:cxn modelId="{602022FF-CD8A-46B2-9717-D7B3344BB540}" type="presParOf" srcId="{D9E42D77-128B-445B-86CA-ED9B7E703677}" destId="{275DE8B9-0218-410C-B3C8-2181AEFEA9DC}" srcOrd="0" destOrd="0" presId="urn:microsoft.com/office/officeart/2018/2/layout/IconCircleList"/>
    <dgm:cxn modelId="{2FDF9902-458E-49AB-B96C-A6DE5A8352DB}" type="presParOf" srcId="{275DE8B9-0218-410C-B3C8-2181AEFEA9DC}" destId="{0125EE9E-C2ED-4156-8057-EC96CBF7305C}" srcOrd="0" destOrd="0" presId="urn:microsoft.com/office/officeart/2018/2/layout/IconCircleList"/>
    <dgm:cxn modelId="{E29DEDDA-9B25-4DB0-9F2A-82A095251061}" type="presParOf" srcId="{0125EE9E-C2ED-4156-8057-EC96CBF7305C}" destId="{F45376F1-AB77-43A0-84EB-D4208BAEAD7E}" srcOrd="0" destOrd="0" presId="urn:microsoft.com/office/officeart/2018/2/layout/IconCircleList"/>
    <dgm:cxn modelId="{FBF9E16E-F4A9-443C-8FC3-E8A7C4A2D31C}" type="presParOf" srcId="{0125EE9E-C2ED-4156-8057-EC96CBF7305C}" destId="{EF89744D-DDCA-48E9-80E7-A264FE06AAF9}" srcOrd="1" destOrd="0" presId="urn:microsoft.com/office/officeart/2018/2/layout/IconCircleList"/>
    <dgm:cxn modelId="{9443D655-7C2A-4E5B-AA3C-4398EB96930A}" type="presParOf" srcId="{0125EE9E-C2ED-4156-8057-EC96CBF7305C}" destId="{190DECA7-B41F-4550-94A5-43C737EFA4F9}" srcOrd="2" destOrd="0" presId="urn:microsoft.com/office/officeart/2018/2/layout/IconCircleList"/>
    <dgm:cxn modelId="{B4DC8024-8D17-49C6-B92A-3EB9CD5A5BF1}" type="presParOf" srcId="{0125EE9E-C2ED-4156-8057-EC96CBF7305C}" destId="{35659EAC-62D3-4348-843B-AE9DB2D4B063}" srcOrd="3" destOrd="0" presId="urn:microsoft.com/office/officeart/2018/2/layout/IconCircleList"/>
    <dgm:cxn modelId="{A08E8AE2-28E1-4295-8CB9-F74E8C323417}" type="presParOf" srcId="{275DE8B9-0218-410C-B3C8-2181AEFEA9DC}" destId="{5275299E-4742-4A73-8300-C5C60552726C}" srcOrd="1" destOrd="0" presId="urn:microsoft.com/office/officeart/2018/2/layout/IconCircleList"/>
    <dgm:cxn modelId="{79187959-CF08-4069-AAF2-C6CAEE1DEAA0}" type="presParOf" srcId="{275DE8B9-0218-410C-B3C8-2181AEFEA9DC}" destId="{AEE1BB37-BEA7-4C39-B1A1-4F889F04F59D}" srcOrd="2" destOrd="0" presId="urn:microsoft.com/office/officeart/2018/2/layout/IconCircleList"/>
    <dgm:cxn modelId="{006C3BEB-3343-4EB5-B4CB-4B311330F80A}" type="presParOf" srcId="{AEE1BB37-BEA7-4C39-B1A1-4F889F04F59D}" destId="{4BE7362F-C022-4EC9-AD57-B5246CE54661}" srcOrd="0" destOrd="0" presId="urn:microsoft.com/office/officeart/2018/2/layout/IconCircleList"/>
    <dgm:cxn modelId="{1CEBDB88-1BBC-4CB2-812E-8FF859F523A0}" type="presParOf" srcId="{AEE1BB37-BEA7-4C39-B1A1-4F889F04F59D}" destId="{BCE36361-6AE0-4393-956F-F102A59BAD80}" srcOrd="1" destOrd="0" presId="urn:microsoft.com/office/officeart/2018/2/layout/IconCircleList"/>
    <dgm:cxn modelId="{A59DBC2E-6C06-4611-AFD4-08E6234B461E}" type="presParOf" srcId="{AEE1BB37-BEA7-4C39-B1A1-4F889F04F59D}" destId="{86910454-5DEE-43A2-86DE-3D21A62B342D}" srcOrd="2" destOrd="0" presId="urn:microsoft.com/office/officeart/2018/2/layout/IconCircleList"/>
    <dgm:cxn modelId="{EEF9E6F2-0235-4C4F-9F7E-F58ECE77C352}" type="presParOf" srcId="{AEE1BB37-BEA7-4C39-B1A1-4F889F04F59D}" destId="{1A3A2257-B685-40C9-B55D-BF00576A2881}" srcOrd="3" destOrd="0" presId="urn:microsoft.com/office/officeart/2018/2/layout/IconCircleList"/>
    <dgm:cxn modelId="{A8A399AA-3357-48E0-B944-117269A1F1B4}" type="presParOf" srcId="{275DE8B9-0218-410C-B3C8-2181AEFEA9DC}" destId="{AD451F11-70F4-422F-B6B7-6BA915A2CD71}" srcOrd="3" destOrd="0" presId="urn:microsoft.com/office/officeart/2018/2/layout/IconCircleList"/>
    <dgm:cxn modelId="{9E12E9EA-70A2-40E9-8BC7-382B43BCB41D}" type="presParOf" srcId="{275DE8B9-0218-410C-B3C8-2181AEFEA9DC}" destId="{0980DA58-4762-48FD-B64B-7BA20EDD9C4C}" srcOrd="4" destOrd="0" presId="urn:microsoft.com/office/officeart/2018/2/layout/IconCircleList"/>
    <dgm:cxn modelId="{2C049C7C-800F-423B-A62A-04571DA01060}" type="presParOf" srcId="{0980DA58-4762-48FD-B64B-7BA20EDD9C4C}" destId="{8D8D7A08-6302-4CD7-AB52-647F3DE12F3B}" srcOrd="0" destOrd="0" presId="urn:microsoft.com/office/officeart/2018/2/layout/IconCircleList"/>
    <dgm:cxn modelId="{C044E8AB-2725-434D-ACF2-7A2D0424F26F}" type="presParOf" srcId="{0980DA58-4762-48FD-B64B-7BA20EDD9C4C}" destId="{EDD2B675-FFA6-4E20-9BA1-7A15B53B3FB9}" srcOrd="1" destOrd="0" presId="urn:microsoft.com/office/officeart/2018/2/layout/IconCircleList"/>
    <dgm:cxn modelId="{0BF10790-881C-46EC-9DAD-CA48DC267C2F}" type="presParOf" srcId="{0980DA58-4762-48FD-B64B-7BA20EDD9C4C}" destId="{359907D6-DACC-47E1-B4AC-723493ACDE55}" srcOrd="2" destOrd="0" presId="urn:microsoft.com/office/officeart/2018/2/layout/IconCircleList"/>
    <dgm:cxn modelId="{F089AA71-A6B5-4272-9778-B59E4DB05CC6}" type="presParOf" srcId="{0980DA58-4762-48FD-B64B-7BA20EDD9C4C}" destId="{F05D2CA4-77E5-4C76-A950-8AE32D941CC3}" srcOrd="3" destOrd="0" presId="urn:microsoft.com/office/officeart/2018/2/layout/IconCircleList"/>
    <dgm:cxn modelId="{0465F7AA-9871-4578-9630-7931A9ABC8E5}" type="presParOf" srcId="{275DE8B9-0218-410C-B3C8-2181AEFEA9DC}" destId="{B371C880-EBA7-4708-BBF9-4CB21015D93A}" srcOrd="5" destOrd="0" presId="urn:microsoft.com/office/officeart/2018/2/layout/IconCircleList"/>
    <dgm:cxn modelId="{B9198D4B-7E08-46CF-9978-8C5EECADEF67}" type="presParOf" srcId="{275DE8B9-0218-410C-B3C8-2181AEFEA9DC}" destId="{053B30EE-EDF2-4593-922D-2D8EEAA877F6}" srcOrd="6" destOrd="0" presId="urn:microsoft.com/office/officeart/2018/2/layout/IconCircleList"/>
    <dgm:cxn modelId="{E37F7604-F87C-480D-9A3E-623F11F5558E}" type="presParOf" srcId="{053B30EE-EDF2-4593-922D-2D8EEAA877F6}" destId="{ACDCBB26-F0FF-4D22-821D-488FE34B1CA9}" srcOrd="0" destOrd="0" presId="urn:microsoft.com/office/officeart/2018/2/layout/IconCircleList"/>
    <dgm:cxn modelId="{54D17F9D-0354-467C-9486-1A5455036FFC}" type="presParOf" srcId="{053B30EE-EDF2-4593-922D-2D8EEAA877F6}" destId="{733414C6-5AA7-4089-85EF-C3ED7E87DBE2}" srcOrd="1" destOrd="0" presId="urn:microsoft.com/office/officeart/2018/2/layout/IconCircleList"/>
    <dgm:cxn modelId="{645A6655-3E95-448B-966B-3900398059DC}" type="presParOf" srcId="{053B30EE-EDF2-4593-922D-2D8EEAA877F6}" destId="{A0C3142C-B7FF-4430-9B65-A31DE6862953}" srcOrd="2" destOrd="0" presId="urn:microsoft.com/office/officeart/2018/2/layout/IconCircleList"/>
    <dgm:cxn modelId="{20B53D40-B85B-4EE2-9909-1BE35694FBE9}" type="presParOf" srcId="{053B30EE-EDF2-4593-922D-2D8EEAA877F6}" destId="{DC5F274F-48C8-420D-B006-6811222C9503}" srcOrd="3" destOrd="0" presId="urn:microsoft.com/office/officeart/2018/2/layout/IconCircleList"/>
    <dgm:cxn modelId="{372541E5-A2F0-40F5-9252-1E9A961AD571}" type="presParOf" srcId="{275DE8B9-0218-410C-B3C8-2181AEFEA9DC}" destId="{A8889920-9448-4478-8908-E7B790AB7F98}" srcOrd="7" destOrd="0" presId="urn:microsoft.com/office/officeart/2018/2/layout/IconCircleList"/>
    <dgm:cxn modelId="{9DB9D3DE-0CE6-40DA-804D-517AC485CAC3}" type="presParOf" srcId="{275DE8B9-0218-410C-B3C8-2181AEFEA9DC}" destId="{F82C1ABA-29FF-4EB3-98BA-0D19CD1E4FA0}" srcOrd="8" destOrd="0" presId="urn:microsoft.com/office/officeart/2018/2/layout/IconCircleList"/>
    <dgm:cxn modelId="{7505E957-1536-4A88-88D2-272AD4467F62}" type="presParOf" srcId="{F82C1ABA-29FF-4EB3-98BA-0D19CD1E4FA0}" destId="{F7FE396C-2600-42F3-AE51-42627449F779}" srcOrd="0" destOrd="0" presId="urn:microsoft.com/office/officeart/2018/2/layout/IconCircleList"/>
    <dgm:cxn modelId="{15D97DAD-899D-4A67-960C-02817C77D430}" type="presParOf" srcId="{F82C1ABA-29FF-4EB3-98BA-0D19CD1E4FA0}" destId="{1F6001A6-6E97-4BD0-8073-14B02FD06456}" srcOrd="1" destOrd="0" presId="urn:microsoft.com/office/officeart/2018/2/layout/IconCircleList"/>
    <dgm:cxn modelId="{92CA4617-1E53-4C36-BC9D-D6794AEE5D0C}" type="presParOf" srcId="{F82C1ABA-29FF-4EB3-98BA-0D19CD1E4FA0}" destId="{35B7197A-EA18-4329-9ECE-17B7029954B0}" srcOrd="2" destOrd="0" presId="urn:microsoft.com/office/officeart/2018/2/layout/IconCircleList"/>
    <dgm:cxn modelId="{A6A9B7C8-1FF9-4235-BC99-7D9C769C0BF4}" type="presParOf" srcId="{F82C1ABA-29FF-4EB3-98BA-0D19CD1E4FA0}" destId="{405834B9-2DA4-4DC2-9F0A-F2E46AD03947}" srcOrd="3" destOrd="0" presId="urn:microsoft.com/office/officeart/2018/2/layout/IconCircleList"/>
    <dgm:cxn modelId="{37F3E235-B72A-4419-9F20-03CE8B412A27}" type="presParOf" srcId="{275DE8B9-0218-410C-B3C8-2181AEFEA9DC}" destId="{FC583097-0532-4146-8E10-DCC9B6FAC96E}" srcOrd="9" destOrd="0" presId="urn:microsoft.com/office/officeart/2018/2/layout/IconCircleList"/>
    <dgm:cxn modelId="{3C5BAB15-71B6-4E9A-B159-DFEEE9434177}" type="presParOf" srcId="{275DE8B9-0218-410C-B3C8-2181AEFEA9DC}" destId="{E1BDE72F-F381-4E74-A954-96676850EA50}" srcOrd="10" destOrd="0" presId="urn:microsoft.com/office/officeart/2018/2/layout/IconCircleList"/>
    <dgm:cxn modelId="{CDEDEF85-25D1-4F3A-A7BB-2E92F831B971}" type="presParOf" srcId="{E1BDE72F-F381-4E74-A954-96676850EA50}" destId="{A8C3C6BE-4DA8-4923-875F-EF5039D7BA46}" srcOrd="0" destOrd="0" presId="urn:microsoft.com/office/officeart/2018/2/layout/IconCircleList"/>
    <dgm:cxn modelId="{F4EB3994-873B-415D-B6DD-C4C500D23EC9}" type="presParOf" srcId="{E1BDE72F-F381-4E74-A954-96676850EA50}" destId="{D4E4D63A-BC3B-4E73-85D7-5F648B124867}" srcOrd="1" destOrd="0" presId="urn:microsoft.com/office/officeart/2018/2/layout/IconCircleList"/>
    <dgm:cxn modelId="{3588202D-41AC-487D-9704-4F67D6427B02}" type="presParOf" srcId="{E1BDE72F-F381-4E74-A954-96676850EA50}" destId="{4591A91F-3BDC-429B-AF9A-DDDC91734610}" srcOrd="2" destOrd="0" presId="urn:microsoft.com/office/officeart/2018/2/layout/IconCircleList"/>
    <dgm:cxn modelId="{27C66A91-4544-463B-9341-0D0143AE45EF}" type="presParOf" srcId="{E1BDE72F-F381-4E74-A954-96676850EA50}" destId="{CB998DFA-EC35-4250-A5E4-EA0BCFC0F8D6}"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DC7AAB-B7D9-4FD0-9878-2926EA6385C2}" type="doc">
      <dgm:prSet loTypeId="urn:microsoft.com/office/officeart/2005/8/layout/venn1" loCatId="relationship" qsTypeId="urn:microsoft.com/office/officeart/2005/8/quickstyle/simple1" qsCatId="simple" csTypeId="urn:microsoft.com/office/officeart/2005/8/colors/accent1_2" csCatId="accent1" phldr="1"/>
      <dgm:spPr/>
    </dgm:pt>
    <dgm:pt modelId="{82FF9723-8F6E-4FD0-81C6-0A99CEC05F31}">
      <dgm:prSet phldrT="[Text]"/>
      <dgm:spPr>
        <a:solidFill>
          <a:srgbClr val="F9FB97">
            <a:alpha val="49804"/>
          </a:srgbClr>
        </a:solidFill>
      </dgm:spPr>
      <dgm:t>
        <a:bodyPr/>
        <a:lstStyle/>
        <a:p>
          <a:pPr algn="ctr"/>
          <a:r>
            <a:rPr lang="en-GB" dirty="0"/>
            <a:t>Medic</a:t>
          </a:r>
        </a:p>
      </dgm:t>
    </dgm:pt>
    <dgm:pt modelId="{E5A1F050-1388-47C9-A86E-BF6216C2E408}" type="parTrans" cxnId="{7D8C6511-3960-4E76-9429-D4DC9A913065}">
      <dgm:prSet/>
      <dgm:spPr/>
      <dgm:t>
        <a:bodyPr/>
        <a:lstStyle/>
        <a:p>
          <a:pPr algn="ctr"/>
          <a:endParaRPr lang="en-GB"/>
        </a:p>
      </dgm:t>
    </dgm:pt>
    <dgm:pt modelId="{47DA5101-738C-4CA2-A051-A9859D325B63}" type="sibTrans" cxnId="{7D8C6511-3960-4E76-9429-D4DC9A913065}">
      <dgm:prSet/>
      <dgm:spPr/>
      <dgm:t>
        <a:bodyPr/>
        <a:lstStyle/>
        <a:p>
          <a:pPr algn="ctr"/>
          <a:endParaRPr lang="en-GB"/>
        </a:p>
      </dgm:t>
    </dgm:pt>
    <dgm:pt modelId="{F34E741A-3801-4753-8F69-75D92BE40373}">
      <dgm:prSet phldrT="[Text]"/>
      <dgm:spPr>
        <a:solidFill>
          <a:schemeClr val="accent2">
            <a:lumMod val="40000"/>
            <a:lumOff val="60000"/>
            <a:alpha val="50000"/>
          </a:schemeClr>
        </a:solidFill>
      </dgm:spPr>
      <dgm:t>
        <a:bodyPr/>
        <a:lstStyle/>
        <a:p>
          <a:pPr algn="ctr"/>
          <a:r>
            <a:rPr lang="en-GB" dirty="0"/>
            <a:t>Psychology</a:t>
          </a:r>
        </a:p>
      </dgm:t>
    </dgm:pt>
    <dgm:pt modelId="{12B47715-962F-4F7B-BF25-5E6BB3B1AAD6}" type="parTrans" cxnId="{465FEF50-184D-4B7F-8BEF-9D20249C87CA}">
      <dgm:prSet/>
      <dgm:spPr/>
      <dgm:t>
        <a:bodyPr/>
        <a:lstStyle/>
        <a:p>
          <a:pPr algn="ctr"/>
          <a:endParaRPr lang="en-GB"/>
        </a:p>
      </dgm:t>
    </dgm:pt>
    <dgm:pt modelId="{25743E9E-64B2-4A57-B2BE-8773AC9641A0}" type="sibTrans" cxnId="{465FEF50-184D-4B7F-8BEF-9D20249C87CA}">
      <dgm:prSet/>
      <dgm:spPr/>
      <dgm:t>
        <a:bodyPr/>
        <a:lstStyle/>
        <a:p>
          <a:pPr algn="ctr"/>
          <a:endParaRPr lang="en-GB"/>
        </a:p>
      </dgm:t>
    </dgm:pt>
    <dgm:pt modelId="{D22B135F-3415-47F4-B470-B7D23173EC99}">
      <dgm:prSet phldrT="[Text]"/>
      <dgm:spPr>
        <a:solidFill>
          <a:schemeClr val="tx2">
            <a:lumMod val="25000"/>
            <a:lumOff val="75000"/>
            <a:alpha val="50000"/>
          </a:schemeClr>
        </a:solidFill>
      </dgm:spPr>
      <dgm:t>
        <a:bodyPr/>
        <a:lstStyle/>
        <a:p>
          <a:pPr algn="ctr"/>
          <a:r>
            <a:rPr lang="en-GB" dirty="0"/>
            <a:t>Physio</a:t>
          </a:r>
        </a:p>
      </dgm:t>
    </dgm:pt>
    <dgm:pt modelId="{9F990797-4431-4824-9572-8199007E7231}" type="parTrans" cxnId="{39DC927E-9CF5-4221-963B-A964A6B28ED8}">
      <dgm:prSet/>
      <dgm:spPr/>
      <dgm:t>
        <a:bodyPr/>
        <a:lstStyle/>
        <a:p>
          <a:pPr algn="ctr"/>
          <a:endParaRPr lang="en-GB"/>
        </a:p>
      </dgm:t>
    </dgm:pt>
    <dgm:pt modelId="{9E8A893F-F7F2-4C25-8525-A3C8C7F4CA7D}" type="sibTrans" cxnId="{39DC927E-9CF5-4221-963B-A964A6B28ED8}">
      <dgm:prSet/>
      <dgm:spPr/>
      <dgm:t>
        <a:bodyPr/>
        <a:lstStyle/>
        <a:p>
          <a:pPr algn="ctr"/>
          <a:endParaRPr lang="en-GB"/>
        </a:p>
      </dgm:t>
    </dgm:pt>
    <dgm:pt modelId="{0F7766DF-3BA6-4C5B-A14C-0868AC3631EF}">
      <dgm:prSet phldrT="[Text]"/>
      <dgm:spPr>
        <a:solidFill>
          <a:schemeClr val="accent5">
            <a:lumMod val="20000"/>
            <a:lumOff val="80000"/>
            <a:alpha val="50000"/>
          </a:schemeClr>
        </a:solidFill>
      </dgm:spPr>
      <dgm:t>
        <a:bodyPr/>
        <a:lstStyle/>
        <a:p>
          <a:pPr algn="ctr"/>
          <a:r>
            <a:rPr lang="en-GB" dirty="0"/>
            <a:t>OT</a:t>
          </a:r>
        </a:p>
      </dgm:t>
    </dgm:pt>
    <dgm:pt modelId="{45D5AB8B-30EB-4CFB-BC40-45BDBD8EA889}" type="parTrans" cxnId="{62F3B3A6-E8B1-42D3-93E4-C42D340FC9A7}">
      <dgm:prSet/>
      <dgm:spPr/>
      <dgm:t>
        <a:bodyPr/>
        <a:lstStyle/>
        <a:p>
          <a:pPr algn="ctr"/>
          <a:endParaRPr lang="en-GB"/>
        </a:p>
      </dgm:t>
    </dgm:pt>
    <dgm:pt modelId="{71202A7C-F89C-47EF-A50C-22B53D084817}" type="sibTrans" cxnId="{62F3B3A6-E8B1-42D3-93E4-C42D340FC9A7}">
      <dgm:prSet/>
      <dgm:spPr/>
      <dgm:t>
        <a:bodyPr/>
        <a:lstStyle/>
        <a:p>
          <a:pPr algn="ctr"/>
          <a:endParaRPr lang="en-GB"/>
        </a:p>
      </dgm:t>
    </dgm:pt>
    <dgm:pt modelId="{19A68B21-CF85-4F00-B7FB-8BC48E8D64D2}" type="pres">
      <dgm:prSet presAssocID="{44DC7AAB-B7D9-4FD0-9878-2926EA6385C2}" presName="compositeShape" presStyleCnt="0">
        <dgm:presLayoutVars>
          <dgm:chMax val="7"/>
          <dgm:dir/>
          <dgm:resizeHandles val="exact"/>
        </dgm:presLayoutVars>
      </dgm:prSet>
      <dgm:spPr/>
    </dgm:pt>
    <dgm:pt modelId="{D9DDC05E-0F36-455C-9EAD-0252B9B29180}" type="pres">
      <dgm:prSet presAssocID="{82FF9723-8F6E-4FD0-81C6-0A99CEC05F31}" presName="circ1" presStyleLbl="vennNode1" presStyleIdx="0" presStyleCnt="4"/>
      <dgm:spPr/>
    </dgm:pt>
    <dgm:pt modelId="{C848DE1F-622A-4C78-B1FD-632B78E71A63}" type="pres">
      <dgm:prSet presAssocID="{82FF9723-8F6E-4FD0-81C6-0A99CEC05F31}" presName="circ1Tx" presStyleLbl="revTx" presStyleIdx="0" presStyleCnt="0">
        <dgm:presLayoutVars>
          <dgm:chMax val="0"/>
          <dgm:chPref val="0"/>
          <dgm:bulletEnabled val="1"/>
        </dgm:presLayoutVars>
      </dgm:prSet>
      <dgm:spPr/>
    </dgm:pt>
    <dgm:pt modelId="{8AE62BF1-D16A-4620-8B13-1C33ECB7D862}" type="pres">
      <dgm:prSet presAssocID="{F34E741A-3801-4753-8F69-75D92BE40373}" presName="circ2" presStyleLbl="vennNode1" presStyleIdx="1" presStyleCnt="4"/>
      <dgm:spPr/>
    </dgm:pt>
    <dgm:pt modelId="{F6F1AFD3-8622-466C-8D06-9C1E0C05F1D7}" type="pres">
      <dgm:prSet presAssocID="{F34E741A-3801-4753-8F69-75D92BE40373}" presName="circ2Tx" presStyleLbl="revTx" presStyleIdx="0" presStyleCnt="0">
        <dgm:presLayoutVars>
          <dgm:chMax val="0"/>
          <dgm:chPref val="0"/>
          <dgm:bulletEnabled val="1"/>
        </dgm:presLayoutVars>
      </dgm:prSet>
      <dgm:spPr/>
    </dgm:pt>
    <dgm:pt modelId="{CA5259E1-5B4B-4590-A5E9-3E5ECBD5CDD0}" type="pres">
      <dgm:prSet presAssocID="{D22B135F-3415-47F4-B470-B7D23173EC99}" presName="circ3" presStyleLbl="vennNode1" presStyleIdx="2" presStyleCnt="4"/>
      <dgm:spPr/>
    </dgm:pt>
    <dgm:pt modelId="{019B7D14-6E13-4CE2-9C65-05C658817007}" type="pres">
      <dgm:prSet presAssocID="{D22B135F-3415-47F4-B470-B7D23173EC99}" presName="circ3Tx" presStyleLbl="revTx" presStyleIdx="0" presStyleCnt="0">
        <dgm:presLayoutVars>
          <dgm:chMax val="0"/>
          <dgm:chPref val="0"/>
          <dgm:bulletEnabled val="1"/>
        </dgm:presLayoutVars>
      </dgm:prSet>
      <dgm:spPr/>
    </dgm:pt>
    <dgm:pt modelId="{8DC1F85D-2FA9-4D4D-9610-8F13B0B5A7B9}" type="pres">
      <dgm:prSet presAssocID="{0F7766DF-3BA6-4C5B-A14C-0868AC3631EF}" presName="circ4" presStyleLbl="vennNode1" presStyleIdx="3" presStyleCnt="4"/>
      <dgm:spPr/>
    </dgm:pt>
    <dgm:pt modelId="{CEE8A607-F547-4D09-B87D-286EFFA79164}" type="pres">
      <dgm:prSet presAssocID="{0F7766DF-3BA6-4C5B-A14C-0868AC3631EF}" presName="circ4Tx" presStyleLbl="revTx" presStyleIdx="0" presStyleCnt="0">
        <dgm:presLayoutVars>
          <dgm:chMax val="0"/>
          <dgm:chPref val="0"/>
          <dgm:bulletEnabled val="1"/>
        </dgm:presLayoutVars>
      </dgm:prSet>
      <dgm:spPr/>
    </dgm:pt>
  </dgm:ptLst>
  <dgm:cxnLst>
    <dgm:cxn modelId="{BD220405-6463-4F30-9BA7-1DBEA8A243C5}" type="presOf" srcId="{F34E741A-3801-4753-8F69-75D92BE40373}" destId="{8AE62BF1-D16A-4620-8B13-1C33ECB7D862}" srcOrd="0" destOrd="0" presId="urn:microsoft.com/office/officeart/2005/8/layout/venn1"/>
    <dgm:cxn modelId="{1283BF09-DBFB-4AF2-835D-95D5425F6A4E}" type="presOf" srcId="{44DC7AAB-B7D9-4FD0-9878-2926EA6385C2}" destId="{19A68B21-CF85-4F00-B7FB-8BC48E8D64D2}" srcOrd="0" destOrd="0" presId="urn:microsoft.com/office/officeart/2005/8/layout/venn1"/>
    <dgm:cxn modelId="{7D8C6511-3960-4E76-9429-D4DC9A913065}" srcId="{44DC7AAB-B7D9-4FD0-9878-2926EA6385C2}" destId="{82FF9723-8F6E-4FD0-81C6-0A99CEC05F31}" srcOrd="0" destOrd="0" parTransId="{E5A1F050-1388-47C9-A86E-BF6216C2E408}" sibTransId="{47DA5101-738C-4CA2-A051-A9859D325B63}"/>
    <dgm:cxn modelId="{E0711B34-FC6F-410A-92DD-91C1C9084AA2}" type="presOf" srcId="{F34E741A-3801-4753-8F69-75D92BE40373}" destId="{F6F1AFD3-8622-466C-8D06-9C1E0C05F1D7}" srcOrd="1" destOrd="0" presId="urn:microsoft.com/office/officeart/2005/8/layout/venn1"/>
    <dgm:cxn modelId="{B1A8605C-0806-4398-96C3-5A0F9524DBFB}" type="presOf" srcId="{82FF9723-8F6E-4FD0-81C6-0A99CEC05F31}" destId="{D9DDC05E-0F36-455C-9EAD-0252B9B29180}" srcOrd="0" destOrd="0" presId="urn:microsoft.com/office/officeart/2005/8/layout/venn1"/>
    <dgm:cxn modelId="{135A9A5E-CAE7-4CFF-86C3-28EA2B55DC9A}" type="presOf" srcId="{0F7766DF-3BA6-4C5B-A14C-0868AC3631EF}" destId="{8DC1F85D-2FA9-4D4D-9610-8F13B0B5A7B9}" srcOrd="0" destOrd="0" presId="urn:microsoft.com/office/officeart/2005/8/layout/venn1"/>
    <dgm:cxn modelId="{B24D9448-8A63-46E5-8028-3B1AAB6EF3DC}" type="presOf" srcId="{D22B135F-3415-47F4-B470-B7D23173EC99}" destId="{CA5259E1-5B4B-4590-A5E9-3E5ECBD5CDD0}" srcOrd="0" destOrd="0" presId="urn:microsoft.com/office/officeart/2005/8/layout/venn1"/>
    <dgm:cxn modelId="{465FEF50-184D-4B7F-8BEF-9D20249C87CA}" srcId="{44DC7AAB-B7D9-4FD0-9878-2926EA6385C2}" destId="{F34E741A-3801-4753-8F69-75D92BE40373}" srcOrd="1" destOrd="0" parTransId="{12B47715-962F-4F7B-BF25-5E6BB3B1AAD6}" sibTransId="{25743E9E-64B2-4A57-B2BE-8773AC9641A0}"/>
    <dgm:cxn modelId="{39DC927E-9CF5-4221-963B-A964A6B28ED8}" srcId="{44DC7AAB-B7D9-4FD0-9878-2926EA6385C2}" destId="{D22B135F-3415-47F4-B470-B7D23173EC99}" srcOrd="2" destOrd="0" parTransId="{9F990797-4431-4824-9572-8199007E7231}" sibTransId="{9E8A893F-F7F2-4C25-8525-A3C8C7F4CA7D}"/>
    <dgm:cxn modelId="{62F3B3A6-E8B1-42D3-93E4-C42D340FC9A7}" srcId="{44DC7AAB-B7D9-4FD0-9878-2926EA6385C2}" destId="{0F7766DF-3BA6-4C5B-A14C-0868AC3631EF}" srcOrd="3" destOrd="0" parTransId="{45D5AB8B-30EB-4CFB-BC40-45BDBD8EA889}" sibTransId="{71202A7C-F89C-47EF-A50C-22B53D084817}"/>
    <dgm:cxn modelId="{A6325AAC-C6B4-4C96-AEB5-E7B77B75F9A4}" type="presOf" srcId="{D22B135F-3415-47F4-B470-B7D23173EC99}" destId="{019B7D14-6E13-4CE2-9C65-05C658817007}" srcOrd="1" destOrd="0" presId="urn:microsoft.com/office/officeart/2005/8/layout/venn1"/>
    <dgm:cxn modelId="{8F807AD0-213A-4AAA-877B-484F62AC87ED}" type="presOf" srcId="{0F7766DF-3BA6-4C5B-A14C-0868AC3631EF}" destId="{CEE8A607-F547-4D09-B87D-286EFFA79164}" srcOrd="1" destOrd="0" presId="urn:microsoft.com/office/officeart/2005/8/layout/venn1"/>
    <dgm:cxn modelId="{229A96D3-FC4E-4998-8441-5009DEC582AB}" type="presOf" srcId="{82FF9723-8F6E-4FD0-81C6-0A99CEC05F31}" destId="{C848DE1F-622A-4C78-B1FD-632B78E71A63}" srcOrd="1" destOrd="0" presId="urn:microsoft.com/office/officeart/2005/8/layout/venn1"/>
    <dgm:cxn modelId="{A6C954EF-05A3-40F0-A9AF-98FB218C5CD8}" type="presParOf" srcId="{19A68B21-CF85-4F00-B7FB-8BC48E8D64D2}" destId="{D9DDC05E-0F36-455C-9EAD-0252B9B29180}" srcOrd="0" destOrd="0" presId="urn:microsoft.com/office/officeart/2005/8/layout/venn1"/>
    <dgm:cxn modelId="{AA32EE4B-3EBD-4D19-AF9E-00C8060342D1}" type="presParOf" srcId="{19A68B21-CF85-4F00-B7FB-8BC48E8D64D2}" destId="{C848DE1F-622A-4C78-B1FD-632B78E71A63}" srcOrd="1" destOrd="0" presId="urn:microsoft.com/office/officeart/2005/8/layout/venn1"/>
    <dgm:cxn modelId="{BCB4FE3C-9548-4F2A-B3A2-D5D3E36FA47B}" type="presParOf" srcId="{19A68B21-CF85-4F00-B7FB-8BC48E8D64D2}" destId="{8AE62BF1-D16A-4620-8B13-1C33ECB7D862}" srcOrd="2" destOrd="0" presId="urn:microsoft.com/office/officeart/2005/8/layout/venn1"/>
    <dgm:cxn modelId="{B355A2AA-07BC-4F1E-A266-D5C3D092ACCE}" type="presParOf" srcId="{19A68B21-CF85-4F00-B7FB-8BC48E8D64D2}" destId="{F6F1AFD3-8622-466C-8D06-9C1E0C05F1D7}" srcOrd="3" destOrd="0" presId="urn:microsoft.com/office/officeart/2005/8/layout/venn1"/>
    <dgm:cxn modelId="{EB430E15-FB9E-4988-A997-3A536BDB64B2}" type="presParOf" srcId="{19A68B21-CF85-4F00-B7FB-8BC48E8D64D2}" destId="{CA5259E1-5B4B-4590-A5E9-3E5ECBD5CDD0}" srcOrd="4" destOrd="0" presId="urn:microsoft.com/office/officeart/2005/8/layout/venn1"/>
    <dgm:cxn modelId="{E17AD09B-E553-4EC9-AA55-DE1A0B735967}" type="presParOf" srcId="{19A68B21-CF85-4F00-B7FB-8BC48E8D64D2}" destId="{019B7D14-6E13-4CE2-9C65-05C658817007}" srcOrd="5" destOrd="0" presId="urn:microsoft.com/office/officeart/2005/8/layout/venn1"/>
    <dgm:cxn modelId="{9B5D18CA-0913-4936-941E-B88B549F2875}" type="presParOf" srcId="{19A68B21-CF85-4F00-B7FB-8BC48E8D64D2}" destId="{8DC1F85D-2FA9-4D4D-9610-8F13B0B5A7B9}" srcOrd="6" destOrd="0" presId="urn:microsoft.com/office/officeart/2005/8/layout/venn1"/>
    <dgm:cxn modelId="{8126E8E3-1DDD-4A9F-8CFB-4F47105BB900}" type="presParOf" srcId="{19A68B21-CF85-4F00-B7FB-8BC48E8D64D2}" destId="{CEE8A607-F547-4D09-B87D-286EFFA79164}"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6353FE-FCE9-4091-A420-F129710A1318}">
      <dsp:nvSpPr>
        <dsp:cNvPr id="0" name=""/>
        <dsp:cNvSpPr/>
      </dsp:nvSpPr>
      <dsp:spPr>
        <a:xfrm>
          <a:off x="418091" y="-6599"/>
          <a:ext cx="4598459" cy="4598459"/>
        </a:xfrm>
        <a:prstGeom prst="circularArrow">
          <a:avLst>
            <a:gd name="adj1" fmla="val 5274"/>
            <a:gd name="adj2" fmla="val 312630"/>
            <a:gd name="adj3" fmla="val 14281105"/>
            <a:gd name="adj4" fmla="val 17096086"/>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978186-0645-4AC3-8DEF-E7890BC89210}">
      <dsp:nvSpPr>
        <dsp:cNvPr id="0" name=""/>
        <dsp:cNvSpPr/>
      </dsp:nvSpPr>
      <dsp:spPr>
        <a:xfrm>
          <a:off x="1869485" y="0"/>
          <a:ext cx="1695671" cy="84783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Pain</a:t>
          </a:r>
        </a:p>
      </dsp:txBody>
      <dsp:txXfrm>
        <a:off x="1910873" y="41388"/>
        <a:ext cx="1612895" cy="765059"/>
      </dsp:txXfrm>
    </dsp:sp>
    <dsp:sp modelId="{C7A45B52-DF9E-40FE-BEC4-3B2BD968C633}">
      <dsp:nvSpPr>
        <dsp:cNvPr id="0" name=""/>
        <dsp:cNvSpPr/>
      </dsp:nvSpPr>
      <dsp:spPr>
        <a:xfrm>
          <a:off x="3485056" y="935412"/>
          <a:ext cx="1695671" cy="847835"/>
        </a:xfrm>
        <a:prstGeom prst="roundRect">
          <a:avLst/>
        </a:prstGeom>
        <a:solidFill>
          <a:schemeClr val="tx2">
            <a:lumMod val="25000"/>
            <a:lumOff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Protect</a:t>
          </a:r>
        </a:p>
      </dsp:txBody>
      <dsp:txXfrm>
        <a:off x="3526444" y="976800"/>
        <a:ext cx="1612895" cy="765059"/>
      </dsp:txXfrm>
    </dsp:sp>
    <dsp:sp modelId="{4D5EFA7A-7D6B-4F4C-A1FB-152F7694ADEE}">
      <dsp:nvSpPr>
        <dsp:cNvPr id="0" name=""/>
        <dsp:cNvSpPr/>
      </dsp:nvSpPr>
      <dsp:spPr>
        <a:xfrm>
          <a:off x="3485056" y="2800913"/>
          <a:ext cx="1695671" cy="84783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Sensitisation</a:t>
          </a:r>
        </a:p>
      </dsp:txBody>
      <dsp:txXfrm>
        <a:off x="3526444" y="2842301"/>
        <a:ext cx="1612895" cy="765059"/>
      </dsp:txXfrm>
    </dsp:sp>
    <dsp:sp modelId="{02E36043-4769-4783-A2C5-6671B416E112}">
      <dsp:nvSpPr>
        <dsp:cNvPr id="0" name=""/>
        <dsp:cNvSpPr/>
      </dsp:nvSpPr>
      <dsp:spPr>
        <a:xfrm>
          <a:off x="1869485" y="3733663"/>
          <a:ext cx="1695671" cy="847835"/>
        </a:xfrm>
        <a:prstGeom prst="roundRect">
          <a:avLst/>
        </a:prstGeom>
        <a:solidFill>
          <a:schemeClr val="tx2">
            <a:lumMod val="25000"/>
            <a:lumOff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Increased effort, pain &amp; less success</a:t>
          </a:r>
        </a:p>
      </dsp:txBody>
      <dsp:txXfrm>
        <a:off x="1910873" y="3775051"/>
        <a:ext cx="1612895" cy="765059"/>
      </dsp:txXfrm>
    </dsp:sp>
    <dsp:sp modelId="{55D24E77-6B27-4C73-B866-7C3E5FEABC97}">
      <dsp:nvSpPr>
        <dsp:cNvPr id="0" name=""/>
        <dsp:cNvSpPr/>
      </dsp:nvSpPr>
      <dsp:spPr>
        <a:xfrm>
          <a:off x="253913" y="2800913"/>
          <a:ext cx="1695671" cy="84783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Loss of normal function</a:t>
          </a:r>
        </a:p>
      </dsp:txBody>
      <dsp:txXfrm>
        <a:off x="295301" y="2842301"/>
        <a:ext cx="1612895" cy="765059"/>
      </dsp:txXfrm>
    </dsp:sp>
    <dsp:sp modelId="{40CA4B03-4922-4FDC-BD28-F622D6CC5959}">
      <dsp:nvSpPr>
        <dsp:cNvPr id="0" name=""/>
        <dsp:cNvSpPr/>
      </dsp:nvSpPr>
      <dsp:spPr>
        <a:xfrm>
          <a:off x="253913" y="935412"/>
          <a:ext cx="1695671" cy="847835"/>
        </a:xfrm>
        <a:prstGeom prst="roundRect">
          <a:avLst/>
        </a:prstGeom>
        <a:solidFill>
          <a:schemeClr val="tx2">
            <a:lumMod val="25000"/>
            <a:lumOff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Anger, frustration</a:t>
          </a:r>
        </a:p>
      </dsp:txBody>
      <dsp:txXfrm>
        <a:off x="295301" y="976800"/>
        <a:ext cx="1612895" cy="7650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376F1-AB77-43A0-84EB-D4208BAEAD7E}">
      <dsp:nvSpPr>
        <dsp:cNvPr id="0" name=""/>
        <dsp:cNvSpPr/>
      </dsp:nvSpPr>
      <dsp:spPr>
        <a:xfrm>
          <a:off x="764588" y="25074"/>
          <a:ext cx="1189691" cy="1189691"/>
        </a:xfrm>
        <a:prstGeom prst="ellipse">
          <a:avLst/>
        </a:prstGeom>
        <a:solidFill>
          <a:schemeClr val="tx2">
            <a:lumMod val="25000"/>
            <a:lumOff val="75000"/>
          </a:schemeClr>
        </a:solidFill>
        <a:ln>
          <a:noFill/>
        </a:ln>
        <a:effectLst/>
      </dsp:spPr>
      <dsp:style>
        <a:lnRef idx="0">
          <a:scrgbClr r="0" g="0" b="0"/>
        </a:lnRef>
        <a:fillRef idx="1">
          <a:scrgbClr r="0" g="0" b="0"/>
        </a:fillRef>
        <a:effectRef idx="0">
          <a:scrgbClr r="0" g="0" b="0"/>
        </a:effectRef>
        <a:fontRef idx="minor"/>
      </dsp:style>
    </dsp:sp>
    <dsp:sp modelId="{EF89744D-DDCA-48E9-80E7-A264FE06AAF9}">
      <dsp:nvSpPr>
        <dsp:cNvPr id="0" name=""/>
        <dsp:cNvSpPr/>
      </dsp:nvSpPr>
      <dsp:spPr>
        <a:xfrm>
          <a:off x="1014423" y="274909"/>
          <a:ext cx="690021" cy="690021"/>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659EAC-62D3-4348-843B-AE9DB2D4B063}">
      <dsp:nvSpPr>
        <dsp:cNvPr id="0" name=""/>
        <dsp:cNvSpPr/>
      </dsp:nvSpPr>
      <dsp:spPr>
        <a:xfrm>
          <a:off x="2209213" y="25074"/>
          <a:ext cx="2804273" cy="1189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GB" sz="2000" kern="1200" dirty="0"/>
            <a:t>Reconnecting with values and psychological barriers to this </a:t>
          </a:r>
          <a:endParaRPr lang="en-US" sz="2000" kern="1200" dirty="0"/>
        </a:p>
      </dsp:txBody>
      <dsp:txXfrm>
        <a:off x="2209213" y="25074"/>
        <a:ext cx="2804273" cy="1189691"/>
      </dsp:txXfrm>
    </dsp:sp>
    <dsp:sp modelId="{4BE7362F-C022-4EC9-AD57-B5246CE54661}">
      <dsp:nvSpPr>
        <dsp:cNvPr id="0" name=""/>
        <dsp:cNvSpPr/>
      </dsp:nvSpPr>
      <dsp:spPr>
        <a:xfrm>
          <a:off x="5502111" y="25074"/>
          <a:ext cx="1189691" cy="1189691"/>
        </a:xfrm>
        <a:prstGeom prst="ellipse">
          <a:avLst/>
        </a:prstGeom>
        <a:solidFill>
          <a:schemeClr val="tx2">
            <a:lumMod val="25000"/>
            <a:lumOff val="75000"/>
          </a:schemeClr>
        </a:solidFill>
        <a:ln>
          <a:noFill/>
        </a:ln>
        <a:effectLst/>
      </dsp:spPr>
      <dsp:style>
        <a:lnRef idx="0">
          <a:scrgbClr r="0" g="0" b="0"/>
        </a:lnRef>
        <a:fillRef idx="1">
          <a:scrgbClr r="0" g="0" b="0"/>
        </a:fillRef>
        <a:effectRef idx="0">
          <a:scrgbClr r="0" g="0" b="0"/>
        </a:effectRef>
        <a:fontRef idx="minor"/>
      </dsp:style>
    </dsp:sp>
    <dsp:sp modelId="{BCE36361-6AE0-4393-956F-F102A59BAD80}">
      <dsp:nvSpPr>
        <dsp:cNvPr id="0" name=""/>
        <dsp:cNvSpPr/>
      </dsp:nvSpPr>
      <dsp:spPr>
        <a:xfrm>
          <a:off x="5751946" y="274909"/>
          <a:ext cx="690021" cy="690021"/>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3A2257-B685-40C9-B55D-BF00576A2881}">
      <dsp:nvSpPr>
        <dsp:cNvPr id="0" name=""/>
        <dsp:cNvSpPr/>
      </dsp:nvSpPr>
      <dsp:spPr>
        <a:xfrm>
          <a:off x="6946737" y="25074"/>
          <a:ext cx="2804273" cy="1189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GB" sz="2000" kern="1200" dirty="0"/>
            <a:t>Acceptance / Adjustment to living with a chronic condition</a:t>
          </a:r>
          <a:endParaRPr lang="en-US" sz="2000" kern="1200" dirty="0"/>
        </a:p>
      </dsp:txBody>
      <dsp:txXfrm>
        <a:off x="6946737" y="25074"/>
        <a:ext cx="2804273" cy="1189691"/>
      </dsp:txXfrm>
    </dsp:sp>
    <dsp:sp modelId="{8D8D7A08-6302-4CD7-AB52-647F3DE12F3B}">
      <dsp:nvSpPr>
        <dsp:cNvPr id="0" name=""/>
        <dsp:cNvSpPr/>
      </dsp:nvSpPr>
      <dsp:spPr>
        <a:xfrm>
          <a:off x="764588" y="2146990"/>
          <a:ext cx="1189691" cy="1189691"/>
        </a:xfrm>
        <a:prstGeom prst="ellipse">
          <a:avLst/>
        </a:prstGeom>
        <a:solidFill>
          <a:schemeClr val="tx2">
            <a:lumMod val="25000"/>
            <a:lumOff val="75000"/>
          </a:schemeClr>
        </a:solidFill>
        <a:ln>
          <a:noFill/>
        </a:ln>
        <a:effectLst/>
      </dsp:spPr>
      <dsp:style>
        <a:lnRef idx="0">
          <a:scrgbClr r="0" g="0" b="0"/>
        </a:lnRef>
        <a:fillRef idx="1">
          <a:scrgbClr r="0" g="0" b="0"/>
        </a:fillRef>
        <a:effectRef idx="0">
          <a:scrgbClr r="0" g="0" b="0"/>
        </a:effectRef>
        <a:fontRef idx="minor"/>
      </dsp:style>
    </dsp:sp>
    <dsp:sp modelId="{EDD2B675-FFA6-4E20-9BA1-7A15B53B3FB9}">
      <dsp:nvSpPr>
        <dsp:cNvPr id="0" name=""/>
        <dsp:cNvSpPr/>
      </dsp:nvSpPr>
      <dsp:spPr>
        <a:xfrm>
          <a:off x="1014423" y="2396825"/>
          <a:ext cx="690021" cy="690021"/>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5D2CA4-77E5-4C76-A950-8AE32D941CC3}">
      <dsp:nvSpPr>
        <dsp:cNvPr id="0" name=""/>
        <dsp:cNvSpPr/>
      </dsp:nvSpPr>
      <dsp:spPr>
        <a:xfrm>
          <a:off x="2209213" y="2146990"/>
          <a:ext cx="2804273" cy="1189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GB" sz="2000" kern="1200" dirty="0"/>
            <a:t>Challenging unhelpful beliefs &amp; perceptions &amp; associated behavioural patterns </a:t>
          </a:r>
          <a:endParaRPr lang="en-US" sz="2000" kern="1200" dirty="0"/>
        </a:p>
      </dsp:txBody>
      <dsp:txXfrm>
        <a:off x="2209213" y="2146990"/>
        <a:ext cx="2804273" cy="1189691"/>
      </dsp:txXfrm>
    </dsp:sp>
    <dsp:sp modelId="{ACDCBB26-F0FF-4D22-821D-488FE34B1CA9}">
      <dsp:nvSpPr>
        <dsp:cNvPr id="0" name=""/>
        <dsp:cNvSpPr/>
      </dsp:nvSpPr>
      <dsp:spPr>
        <a:xfrm>
          <a:off x="5502111" y="2146990"/>
          <a:ext cx="1189691" cy="1189691"/>
        </a:xfrm>
        <a:prstGeom prst="ellipse">
          <a:avLst/>
        </a:prstGeom>
        <a:solidFill>
          <a:schemeClr val="tx2">
            <a:lumMod val="25000"/>
            <a:lumOff val="75000"/>
          </a:schemeClr>
        </a:solidFill>
        <a:ln>
          <a:noFill/>
        </a:ln>
        <a:effectLst/>
      </dsp:spPr>
      <dsp:style>
        <a:lnRef idx="0">
          <a:scrgbClr r="0" g="0" b="0"/>
        </a:lnRef>
        <a:fillRef idx="1">
          <a:scrgbClr r="0" g="0" b="0"/>
        </a:fillRef>
        <a:effectRef idx="0">
          <a:scrgbClr r="0" g="0" b="0"/>
        </a:effectRef>
        <a:fontRef idx="minor"/>
      </dsp:style>
    </dsp:sp>
    <dsp:sp modelId="{733414C6-5AA7-4089-85EF-C3ED7E87DBE2}">
      <dsp:nvSpPr>
        <dsp:cNvPr id="0" name=""/>
        <dsp:cNvSpPr/>
      </dsp:nvSpPr>
      <dsp:spPr>
        <a:xfrm>
          <a:off x="5751946" y="2396825"/>
          <a:ext cx="690021" cy="690021"/>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5F274F-48C8-420D-B006-6811222C9503}">
      <dsp:nvSpPr>
        <dsp:cNvPr id="0" name=""/>
        <dsp:cNvSpPr/>
      </dsp:nvSpPr>
      <dsp:spPr>
        <a:xfrm>
          <a:off x="6946737" y="2146990"/>
          <a:ext cx="2804273" cy="1189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GB" sz="2000" kern="1200" dirty="0"/>
            <a:t>Emotional regulation / Mood / Mental Health </a:t>
          </a:r>
          <a:endParaRPr lang="en-US" sz="2000" kern="1200" dirty="0"/>
        </a:p>
      </dsp:txBody>
      <dsp:txXfrm>
        <a:off x="6946737" y="2146990"/>
        <a:ext cx="2804273" cy="1189691"/>
      </dsp:txXfrm>
    </dsp:sp>
    <dsp:sp modelId="{F7FE396C-2600-42F3-AE51-42627449F779}">
      <dsp:nvSpPr>
        <dsp:cNvPr id="0" name=""/>
        <dsp:cNvSpPr/>
      </dsp:nvSpPr>
      <dsp:spPr>
        <a:xfrm>
          <a:off x="764588" y="4268906"/>
          <a:ext cx="1189691" cy="1189691"/>
        </a:xfrm>
        <a:prstGeom prst="ellipse">
          <a:avLst/>
        </a:prstGeom>
        <a:solidFill>
          <a:schemeClr val="tx2">
            <a:lumMod val="25000"/>
            <a:lumOff val="75000"/>
          </a:schemeClr>
        </a:solidFill>
        <a:ln>
          <a:noFill/>
        </a:ln>
        <a:effectLst/>
      </dsp:spPr>
      <dsp:style>
        <a:lnRef idx="0">
          <a:scrgbClr r="0" g="0" b="0"/>
        </a:lnRef>
        <a:fillRef idx="1">
          <a:scrgbClr r="0" g="0" b="0"/>
        </a:fillRef>
        <a:effectRef idx="0">
          <a:scrgbClr r="0" g="0" b="0"/>
        </a:effectRef>
        <a:fontRef idx="minor"/>
      </dsp:style>
    </dsp:sp>
    <dsp:sp modelId="{1F6001A6-6E97-4BD0-8073-14B02FD06456}">
      <dsp:nvSpPr>
        <dsp:cNvPr id="0" name=""/>
        <dsp:cNvSpPr/>
      </dsp:nvSpPr>
      <dsp:spPr>
        <a:xfrm>
          <a:off x="1014423" y="4518742"/>
          <a:ext cx="690021" cy="690021"/>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5834B9-2DA4-4DC2-9F0A-F2E46AD03947}">
      <dsp:nvSpPr>
        <dsp:cNvPr id="0" name=""/>
        <dsp:cNvSpPr/>
      </dsp:nvSpPr>
      <dsp:spPr>
        <a:xfrm>
          <a:off x="2209213" y="4268906"/>
          <a:ext cx="2804273" cy="1189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Developing self-compassion</a:t>
          </a:r>
        </a:p>
      </dsp:txBody>
      <dsp:txXfrm>
        <a:off x="2209213" y="4268906"/>
        <a:ext cx="2804273" cy="1189691"/>
      </dsp:txXfrm>
    </dsp:sp>
    <dsp:sp modelId="{A8C3C6BE-4DA8-4923-875F-EF5039D7BA46}">
      <dsp:nvSpPr>
        <dsp:cNvPr id="0" name=""/>
        <dsp:cNvSpPr/>
      </dsp:nvSpPr>
      <dsp:spPr>
        <a:xfrm>
          <a:off x="5502111" y="4293981"/>
          <a:ext cx="1189691" cy="1189691"/>
        </a:xfrm>
        <a:prstGeom prst="ellipse">
          <a:avLst/>
        </a:prstGeom>
        <a:solidFill>
          <a:schemeClr val="tx2">
            <a:lumMod val="25000"/>
            <a:lumOff val="75000"/>
          </a:schemeClr>
        </a:solidFill>
        <a:ln>
          <a:noFill/>
        </a:ln>
        <a:effectLst/>
      </dsp:spPr>
      <dsp:style>
        <a:lnRef idx="0">
          <a:scrgbClr r="0" g="0" b="0"/>
        </a:lnRef>
        <a:fillRef idx="1">
          <a:scrgbClr r="0" g="0" b="0"/>
        </a:fillRef>
        <a:effectRef idx="0">
          <a:scrgbClr r="0" g="0" b="0"/>
        </a:effectRef>
        <a:fontRef idx="minor"/>
      </dsp:style>
    </dsp:sp>
    <dsp:sp modelId="{D4E4D63A-BC3B-4E73-85D7-5F648B124867}">
      <dsp:nvSpPr>
        <dsp:cNvPr id="0" name=""/>
        <dsp:cNvSpPr/>
      </dsp:nvSpPr>
      <dsp:spPr>
        <a:xfrm>
          <a:off x="5751946" y="4518742"/>
          <a:ext cx="690021" cy="69002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998DFA-EC35-4250-A5E4-EA0BCFC0F8D6}">
      <dsp:nvSpPr>
        <dsp:cNvPr id="0" name=""/>
        <dsp:cNvSpPr/>
      </dsp:nvSpPr>
      <dsp:spPr>
        <a:xfrm>
          <a:off x="6946737" y="4268906"/>
          <a:ext cx="2804273" cy="1189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GB" sz="2000" kern="1200" dirty="0"/>
            <a:t>Relapse prevention and long-term maintenance </a:t>
          </a:r>
          <a:endParaRPr lang="en-US" sz="2000" kern="1200" dirty="0"/>
        </a:p>
      </dsp:txBody>
      <dsp:txXfrm>
        <a:off x="6946737" y="4268906"/>
        <a:ext cx="2804273" cy="11896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DDC05E-0F36-455C-9EAD-0252B9B29180}">
      <dsp:nvSpPr>
        <dsp:cNvPr id="0" name=""/>
        <dsp:cNvSpPr/>
      </dsp:nvSpPr>
      <dsp:spPr>
        <a:xfrm>
          <a:off x="2655146" y="54186"/>
          <a:ext cx="2817706" cy="2817706"/>
        </a:xfrm>
        <a:prstGeom prst="ellipse">
          <a:avLst/>
        </a:prstGeom>
        <a:solidFill>
          <a:srgbClr val="F9FB97">
            <a:alpha val="49804"/>
          </a:srgb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GB" sz="1700" kern="1200" dirty="0"/>
            <a:t>Medic</a:t>
          </a:r>
        </a:p>
      </dsp:txBody>
      <dsp:txXfrm>
        <a:off x="2980266" y="433493"/>
        <a:ext cx="2167466" cy="894080"/>
      </dsp:txXfrm>
    </dsp:sp>
    <dsp:sp modelId="{8AE62BF1-D16A-4620-8B13-1C33ECB7D862}">
      <dsp:nvSpPr>
        <dsp:cNvPr id="0" name=""/>
        <dsp:cNvSpPr/>
      </dsp:nvSpPr>
      <dsp:spPr>
        <a:xfrm>
          <a:off x="3901439" y="1300480"/>
          <a:ext cx="2817706" cy="2817706"/>
        </a:xfrm>
        <a:prstGeom prst="ellipse">
          <a:avLst/>
        </a:prstGeom>
        <a:solidFill>
          <a:schemeClr val="accent2">
            <a:lumMod val="40000"/>
            <a:lumOff val="60000"/>
            <a:alpha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GB" sz="1700" kern="1200" dirty="0"/>
            <a:t>Psychology</a:t>
          </a:r>
        </a:p>
      </dsp:txBody>
      <dsp:txXfrm>
        <a:off x="5418666" y="1625600"/>
        <a:ext cx="1083733" cy="2167466"/>
      </dsp:txXfrm>
    </dsp:sp>
    <dsp:sp modelId="{CA5259E1-5B4B-4590-A5E9-3E5ECBD5CDD0}">
      <dsp:nvSpPr>
        <dsp:cNvPr id="0" name=""/>
        <dsp:cNvSpPr/>
      </dsp:nvSpPr>
      <dsp:spPr>
        <a:xfrm>
          <a:off x="2655146" y="2546773"/>
          <a:ext cx="2817706" cy="2817706"/>
        </a:xfrm>
        <a:prstGeom prst="ellipse">
          <a:avLst/>
        </a:prstGeom>
        <a:solidFill>
          <a:schemeClr val="tx2">
            <a:lumMod val="25000"/>
            <a:lumOff val="75000"/>
            <a:alpha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GB" sz="1700" kern="1200" dirty="0"/>
            <a:t>Physio</a:t>
          </a:r>
        </a:p>
      </dsp:txBody>
      <dsp:txXfrm>
        <a:off x="2980266" y="4091093"/>
        <a:ext cx="2167466" cy="894080"/>
      </dsp:txXfrm>
    </dsp:sp>
    <dsp:sp modelId="{8DC1F85D-2FA9-4D4D-9610-8F13B0B5A7B9}">
      <dsp:nvSpPr>
        <dsp:cNvPr id="0" name=""/>
        <dsp:cNvSpPr/>
      </dsp:nvSpPr>
      <dsp:spPr>
        <a:xfrm>
          <a:off x="1408853" y="1300480"/>
          <a:ext cx="2817706" cy="2817706"/>
        </a:xfrm>
        <a:prstGeom prst="ellipse">
          <a:avLst/>
        </a:prstGeom>
        <a:solidFill>
          <a:schemeClr val="accent5">
            <a:lumMod val="20000"/>
            <a:lumOff val="80000"/>
            <a:alpha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GB" sz="1700" kern="1200" dirty="0"/>
            <a:t>OT</a:t>
          </a:r>
        </a:p>
      </dsp:txBody>
      <dsp:txXfrm>
        <a:off x="1625599" y="1625600"/>
        <a:ext cx="1083733" cy="2167466"/>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8T16:35:24.362"/>
    </inkml:context>
    <inkml:brush xml:id="br0">
      <inkml:brushProperty name="width" value="0.1" units="cm"/>
      <inkml:brushProperty name="height" value="0.1" units="cm"/>
    </inkml:brush>
  </inkml:definitions>
  <inkml:trace contextRef="#ctx0" brushRef="#br0">1 3484 24575,'0'-5'0,"1"1"0,-1 0 0,1 0 0,1-1 0,-1 1 0,0 0 0,0 0 0,2-1 0,-1 2 0,0-1 0,1 0 0,-1 1 0,1-1 0,1 0 0,-1 1 0,0 0 0,1 0 0,0 0 0,7-4 0,6-4 0,0 2 0,2 1 0,29-11 0,-23 10 0,143-60 0,-100 40 0,-1 2 0,2 4 0,77-17 0,-95 29 0,1 2 0,0 2 0,1 2 0,59 1 0,415 6 0,-472 0 0,-1 3 0,1 2 0,52 13 0,-23-5 0,-21-4 0,184 26 0,79 13 0,129 16 0,-176-29 0,265 51 0,-378-70 0,63 12 0,215 55 0,-312-59 0,41 8 0,291 69 0,-352-74 0,41 9 0,118 24 0,-154-33 0,70 25 0,-26-7 0,103 38 0,-122-35 0,-69-22 0,-2 2 0,78 44 0,-141-69 0,16 9 0,-2 1 0,1 1 0,-2 1 0,-1 0 0,31 34 0,-17-17 0,-16-17 0,1-2 0,23 15 0,-20-15 0,31 27 0,-22-11 0,-9-9 0,3 0 0,0 0 0,40 25 0,-40-32 0,-2-2 0,0 2 0,23 18 0,-28-19 0,2 1 0,0-2 0,0 0 0,2-1 0,43 18 0,192 81 0,-198-88 0,-1-1 0,71 16 0,-79-23 0,115 28 0,3-4 0,1-8 0,2-6 0,1-7 0,226 0 0,-334-17-13,299-2-436,4-21-243,-112-13-357,277-70 0,237-99-1402,-422 98 1417,333-147 0,-564 204 838,709-306-6,-357 121-7,-148 72 1160,302-165 3963,5 3-3633,-344 193-1281,124-63 0,-361 168 37,-1-1 1,-2-1 0,-1-3-1,-2 0 1,-1-2 0,-2-2 0,-2-2-1,-2 0 1,-1-1 0,-4-1-1,0-2 1,31-66 0,-26 34 78,-5-2 1,-3 1 0,22-126-1,-33 104-24,-5-1 0,-9-149 0,-1 226-92,-2 0 0,0 1 0,-1-1 0,-2 0 0,-10-25 0,9 31 0,-1-1 0,-1 1 0,0 0 0,-1 1 0,0 0 0,-2 0 0,-16-14 0,-4 1 0,-2 1 0,-1 1 0,-1 1 0,-1 3 0,-58-26 0,-212-69 0,296 112 0,-108-36 0,0 5 0,-3 4 0,0 4 0,-2 6 0,-141-7 0,-158 27-552,3 30-118,354-24 650,-377 42-567,339-31 546,2 3 1,-124 41 0,-249 99 82,105-32-651,-391 120 495,625-205 114,-2-6 0,-256 41 0,211-53 262,-391 61 1277,513-75-1397,2 3 0,-76 26 1,-106 57 260,142-51-403,-164 102 0,224-122 0,2 1 0,1 1 0,2 2 0,2 0 0,0 3 0,-46 63 0,54-57 0,2 1 0,3 1 0,2 0 0,-20 77 0,24-71 0,3 2 0,2-1 0,2 1 0,2 0 0,4 0 0,9 69 0,-5-91 0,3 0 0,0-1 0,3 0 0,0-1 0,21 39 0,-19-44 0,2-2 0,0 1 0,1-1 0,0-1 0,2 0 0,1-1 0,32 22 0,-11-11-105,3-3 0,1 0 0,87 35 0,157 33-1082,21-16-857,-23-17 421,315 29-1,-384-68 732,1-9 0,256-14-1,181-69 315,-7-42 1487,-581 101-572,66-9 1138,160-12-1,421 11-940,-615 26-534,-2 4 0,0 4 0,0 3 0,98 27 0,-55-3 0,-1 6 0,131 58 0,-208-75 451,-2 2 0,-1 2 0,-3 2 1,-1 3-1,-1 2 0,-3 1 0,52 53 1,-60-49-487,-2 1 0,-3 2 1,-2 2-1,-3-1 0,-2 3 1,-2 1-1,31 86 1,-44-85 121,-1 1 0,-3 1 1,-3 0-1,-3 0 1,-3 2-1,-5 61 1,-9-14 51,-4-1 0,-42 129 0,26-130-112,-54 113 0,56-153 87,-4-1 1,-82 110 0,81-130-27,-1-1 1,-2-2-1,-2-1 0,-2-2 0,-93 58 1,57-47-91,-1-4 1,-170 65 0,159-77-234,0-2 1,-3-4-1,0-4 0,-2-3 1,0-4-1,0-3 1,-139-2-1,163-11 203,-1-1-1,2-3 1,1-2 0,-1-4 0,2-2 0,-1-3-1,-101-40 1,68 13 37,1-1 0,3-6 1,-172-119-1,-367-331 15,336 255-506,-130-86 393,341 264 147,-191-162-169,242 194 252,1-1-1,3-2 1,1 0-1,-42-73 1,46 62 86,2-2 0,4 0 0,3-1 0,2-1 0,4-1 0,-8-61 0,13 35-66,8-165 0,6 202-104,4 0-1,0 1 0,3 0 1,3 0-1,24-53 0,114-168-635,31 12 0,-102 152 587,97-92 0,-127 144-28,3 3 0,3 2 0,100-63 0,-80 63-135,4 5 1,129-49-1,183-38 193,-174 70-34,250-36 0,-237 62 512,-119 19 80,174-41 0,-255 44-592,-1-2 0,0 0 0,-1-1 0,0-2 0,41-25 0,-9-3 0,66-55 0,-113 86 0,-4 3 0,-1-2 0,18-16 0,-25 23 0,0-1 0,-1 1 0,0-1 0,0 1 0,0 0 0,0-2 0,-1 2 0,1-1 0,-1 0 0,0 0 0,-1 1 0,0-2 0,1-5 0,-2 2 0,-1-1 0,0 1 0,-1 0 0,0-1 0,1 1 0,-2 0 0,-1 1 0,1-1 0,-1 0 0,-1 1 0,-8-10 0,-12-11 0,-43-34 0,66 60 0,-96-76 0,-145-84 0,208 139 0,-62-36 0,-3 3 0,-153-61 0,-59 8-365,-10 20-197,164 46 456,-228-47-57,329 81 340,-2 1 0,1 4-1,0 1 1,-106 8 0,138-3-137,1 3 1,0 0 0,0 1-1,0 2 1,1 1-1,-37 15 1,1 6-27,-71 45 0,74-38-148,3 3 1,1 3-1,2 1 0,3 1 0,-53 66 0,12 1-267,-98 164-1,-393 764-2032,440-757 2218,23 4 1,105-251 863,3 1 0,-9 61 0,18-87-488,0 0 0,0 1 0,2 0 0,0-1 0,0 1 0,1-1 0,1 0-1,0 1 1,1-1 0,0 0 0,1 0 0,12 18 0,-9-18-142,1 0 0,0-1 1,2 0-1,0-1 0,-1 1 0,2-2 1,22 14-1,-15-12 11,0-1 0,1 0 0,-1-2 0,40 10 0,-4-6 11,0-2-1,2-2 0,77 1 0,634-26-933,194-18-390,6 38 1180,117 64-4,-980-53 18,-1 3 0,-1 5-1,-2 3 1,0 5 0,113 45 0,4 26 1078,-187-83-623,-1 2-1,-1-1 0,-1 3 0,43 40 0,176 214-242,-211-227-122,-3 1 0,-2 2 0,39 91 0,-37-59 0,33 152 0,-55-174-64,-2-1 0,-4 1 0,-3 0-1,-4 1 1,-2-2 0,-26 119 0,10-105-22,-5 0 1,-3-2 0,-4-1 0,-3-1 0,-52 76 0,-101 107-134,147-207 222,-3-3 1,0 0-1,-65 44 1,49-46-139,-3-2 0,-2-3 1,-1-2-1,-1-4 0,-3-1 1,-1-3-1,-110 27 0,48-23-311,-2-5 0,-1-6-1,-177 7 1,156-21 37,0-5 1,-286-34-1,323 17 134,3-5-1,0-5 1,2-4-1,-142-55 1,54 1 2814,-267-147-1,141 60-2214,-128-73-766,-150-168 200,500 327 152,4-4 0,5-3 1,-110-137-1,195 213 90,-46-56 0,-54-91 0,-33-123 339,125 235 117,4-1 0,1-1 1,-12-91-1,25 110-475,2-1-1,1 1 0,12-67 0,3 37-503,28-75-1,55-89-270,76-84-1457,71-74 891,850-1105-3347,-891 1252 3471,-43 62 927,134-100 1214,-80 110 5483,-171 138-5971,1 2 0,1 2 1,2 1-1,1 2 0,1 3 1,79-24-1,-54 24-81,1 3-1,0 3 1,2 3 0,82-4-1,27 10-434,0 7-1,273 32 0,358 91-199,-800-123 299,245 49 0,-196-35 0,123 44 0,-148-42 67,-1 1-1,-1 3 1,-2 1-1,0 0 1,-2 3-1,0 0 0,-3 2 1,43 45-1,-7 0-66,154 163 0,-15 16 0,555 805-1916,-693-949 2395,-6 3 0,-6 2 0,64 186 0,-88-189-479,-6 1 0,-5 1 0,6 122 0,-23 343 0,-19-395 0,-8-2 0,-11 0 0,-111 340 0,110-435 0,-4-2 0,-5-1 0,-3-1 0,-5-3 0,-86 104 0,49-83 0,-5-3 0,-4-3 0,-151 112 0,195-168 0,-1-2 0,-3-2 0,0-2 0,-3-3 0,-1-1 0,-112 35 0,94-41 0,-3-2 0,0-3 0,-1-4 0,-1-1 0,-91-1 0,23-8-206,-1-5 0,0-5 0,-149-27 0,120 1-818,-196-61-1,-162-89 881,14-39 257,14-18-1390,-174-113 1277,-83-121 0,503 263-524,210 162 875,3-3-1,-66-87 0,109 127-114,1-1-1,-1 0 1,2-1-1,0 1 1,2-1-1,0 0 1,1 0 0,0 0-1,1-1 1,1 1-1,1-1 1,1 0-1,0 0 1,5-19-1,1 1-209,3 0 1,0 0-1,3 0 0,2 0 0,29-51 0,116-149-360,-32 72 12,7 6 0,8 5 0,8 6 1,195-148-1,-237 215 108,4 4 1,196-99 0,264-88 303,-501 231-125,382-150 36,-343 145-2,2 2 0,143-22 0,289-13 1,-332 46-1,-57 8 1,-1 6 0,0 6 0,247 23 0,215 30 0,175 34 2492,-678-68-2491,-1 3 0,138 42 0,-196-43-1,91 45 0,-57-24 0,621 222 0,-557-203 0,8 1 0,-126-49 0,0-1 0,66 9 0,-43-12 0,0-2 0,1-2 0,0-2 0,-1-4 0,1 0 0,106-20 0,137-44 0,70-13 0,63-17 0,-171 24 0,-41 10 0,478-165-1215,-27-56-90,-503 210 1013,101-48 970,-250 111-444,-1-1 0,-1 0 0,1-1 0,16-17 0,-6 2 248,32-41 0,42-53-1847,-85 99-5461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711117-E85B-419A-A438-6709C129CBAF}" type="datetimeFigureOut">
              <a:rPr lang="en-GB" smtClean="0"/>
              <a:t>18/06/2025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4695DD-1B7F-41FE-859D-40A2702F5CD7}" type="slidenum">
              <a:rPr lang="en-GB" smtClean="0"/>
              <a:t>‹#›</a:t>
            </a:fld>
            <a:endParaRPr lang="en-GB"/>
          </a:p>
        </p:txBody>
      </p:sp>
    </p:spTree>
    <p:extLst>
      <p:ext uri="{BB962C8B-B14F-4D97-AF65-F5344CB8AC3E}">
        <p14:creationId xmlns:p14="http://schemas.microsoft.com/office/powerpoint/2010/main" val="3194210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Living with CPP can be extremely deliberating and people report many challenges.</a:t>
            </a:r>
          </a:p>
          <a:p>
            <a:r>
              <a:rPr lang="en-GB" dirty="0"/>
              <a:t>Whilst many of themes are similar to other chronic pain conditions there are certain themes that are more prevalent and relevant in CPP. </a:t>
            </a:r>
          </a:p>
        </p:txBody>
      </p:sp>
      <p:sp>
        <p:nvSpPr>
          <p:cNvPr id="4" name="Slide Number Placeholder 3"/>
          <p:cNvSpPr>
            <a:spLocks noGrp="1"/>
          </p:cNvSpPr>
          <p:nvPr>
            <p:ph type="sldNum" sz="quarter" idx="5"/>
          </p:nvPr>
        </p:nvSpPr>
        <p:spPr/>
        <p:txBody>
          <a:bodyPr/>
          <a:lstStyle/>
          <a:p>
            <a:fld id="{2A4695DD-1B7F-41FE-859D-40A2702F5CD7}" type="slidenum">
              <a:rPr lang="en-GB" smtClean="0"/>
              <a:t>4</a:t>
            </a:fld>
            <a:endParaRPr lang="en-GB"/>
          </a:p>
        </p:txBody>
      </p:sp>
    </p:spTree>
    <p:extLst>
      <p:ext uri="{BB962C8B-B14F-4D97-AF65-F5344CB8AC3E}">
        <p14:creationId xmlns:p14="http://schemas.microsoft.com/office/powerpoint/2010/main" val="3211411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79E379-D8D3-6F2B-73E7-4171E963D8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71CCD-B559-9EF0-B807-9C10084615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45059A-5390-F868-7B7F-12B40C2D3233}"/>
              </a:ext>
            </a:extLst>
          </p:cNvPr>
          <p:cNvSpPr>
            <a:spLocks noGrp="1"/>
          </p:cNvSpPr>
          <p:nvPr>
            <p:ph type="body" idx="1"/>
          </p:nvPr>
        </p:nvSpPr>
        <p:spPr/>
        <p:txBody>
          <a:bodyPr/>
          <a:lstStyle/>
          <a:p>
            <a:r>
              <a:rPr lang="en-GB" dirty="0"/>
              <a:t>Recognising these challenges and gaps in our service- some time ago we developed a specialist pathway as we felt that this would better meet the needs of our patients and address some of these challenges recognised, we had gaps in terms of what we were supporting. </a:t>
            </a:r>
          </a:p>
          <a:p>
            <a:endParaRPr lang="en-GB" dirty="0"/>
          </a:p>
          <a:p>
            <a:r>
              <a:rPr lang="en-GB" dirty="0"/>
              <a:t>So, this is what the WCFT pathway looks like. </a:t>
            </a:r>
          </a:p>
          <a:p>
            <a:r>
              <a:rPr lang="en-GB" dirty="0"/>
              <a:t>Pain clinics consider if pain is significantly impacting physical, psych and social well being</a:t>
            </a:r>
          </a:p>
          <a:p>
            <a:r>
              <a:rPr lang="en-GB" dirty="0"/>
              <a:t>Pain clinics offer MDT input and both individual and group-based treatment.</a:t>
            </a:r>
          </a:p>
          <a:p>
            <a:r>
              <a:rPr lang="en-GB" dirty="0"/>
              <a:t>Group-based rehabilitation in form of a PMP.</a:t>
            </a:r>
          </a:p>
          <a:p>
            <a:r>
              <a:rPr lang="en-GB" dirty="0"/>
              <a:t>PMP- support people to manage impact of pain</a:t>
            </a:r>
          </a:p>
        </p:txBody>
      </p:sp>
      <p:sp>
        <p:nvSpPr>
          <p:cNvPr id="4" name="Slide Number Placeholder 3">
            <a:extLst>
              <a:ext uri="{FF2B5EF4-FFF2-40B4-BE49-F238E27FC236}">
                <a16:creationId xmlns:a16="http://schemas.microsoft.com/office/drawing/2014/main" id="{BCDAC3FD-9A75-4A4D-1154-7158088A0F34}"/>
              </a:ext>
            </a:extLst>
          </p:cNvPr>
          <p:cNvSpPr>
            <a:spLocks noGrp="1"/>
          </p:cNvSpPr>
          <p:nvPr>
            <p:ph type="sldNum" sz="quarter" idx="5"/>
          </p:nvPr>
        </p:nvSpPr>
        <p:spPr/>
        <p:txBody>
          <a:bodyPr/>
          <a:lstStyle/>
          <a:p>
            <a:fld id="{F3FFA6C6-67F8-4B89-9718-BE172FF5B0A3}" type="slidenum">
              <a:rPr lang="en-GB" smtClean="0"/>
              <a:t>14</a:t>
            </a:fld>
            <a:endParaRPr lang="en-GB"/>
          </a:p>
        </p:txBody>
      </p:sp>
    </p:spTree>
    <p:extLst>
      <p:ext uri="{BB962C8B-B14F-4D97-AF65-F5344CB8AC3E}">
        <p14:creationId xmlns:p14="http://schemas.microsoft.com/office/powerpoint/2010/main" val="2944570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dirty="0"/>
              <a:t>Throughout the pathway, all clinicians must recognise and support what patients need to understand and manage their pain.</a:t>
            </a:r>
          </a:p>
          <a:p>
            <a:r>
              <a:rPr lang="en-GB" sz="1200" b="0" dirty="0"/>
              <a:t>Fantastic study by Oz group- summarises this.</a:t>
            </a:r>
          </a:p>
          <a:p>
            <a:r>
              <a:rPr lang="en-GB" sz="1200" b="0" dirty="0"/>
              <a:t>Explored in group of patients who where successfully managing pain what they needed to do this. </a:t>
            </a:r>
          </a:p>
          <a:p>
            <a:r>
              <a:rPr lang="en-GB" sz="1200" b="0" dirty="0"/>
              <a:t>Key themes were……</a:t>
            </a:r>
          </a:p>
        </p:txBody>
      </p:sp>
      <p:sp>
        <p:nvSpPr>
          <p:cNvPr id="4" name="Slide Number Placeholder 3"/>
          <p:cNvSpPr>
            <a:spLocks noGrp="1"/>
          </p:cNvSpPr>
          <p:nvPr>
            <p:ph type="sldNum" sz="quarter" idx="5"/>
          </p:nvPr>
        </p:nvSpPr>
        <p:spPr/>
        <p:txBody>
          <a:bodyPr/>
          <a:lstStyle/>
          <a:p>
            <a:fld id="{E81F3605-B382-4323-AEF0-7D85F9A841DB}" type="slidenum">
              <a:rPr lang="en-GB" smtClean="0"/>
              <a:t>15</a:t>
            </a:fld>
            <a:endParaRPr lang="en-GB"/>
          </a:p>
        </p:txBody>
      </p:sp>
    </p:spTree>
    <p:extLst>
      <p:ext uri="{BB962C8B-B14F-4D97-AF65-F5344CB8AC3E}">
        <p14:creationId xmlns:p14="http://schemas.microsoft.com/office/powerpoint/2010/main" val="78995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To help people understand and engage with treatments </a:t>
            </a:r>
          </a:p>
          <a:p>
            <a:r>
              <a:rPr lang="en-GB" dirty="0"/>
              <a:t>Patients need resources to support knowledge and understanding for themselves and wider support networks.</a:t>
            </a:r>
          </a:p>
          <a:p>
            <a:r>
              <a:rPr lang="en-GB" dirty="0"/>
              <a:t>Evidence shows patients don’t often receive this</a:t>
            </a:r>
          </a:p>
          <a:p>
            <a:r>
              <a:rPr lang="en-GB" dirty="0"/>
              <a:t>We have done research that also shows patients felt hard to independently ID reliable resources</a:t>
            </a:r>
          </a:p>
          <a:p>
            <a:endParaRPr lang="en-GB" dirty="0"/>
          </a:p>
          <a:p>
            <a:r>
              <a:rPr lang="en-GB" dirty="0"/>
              <a:t>These resources recommended throughout pathway.</a:t>
            </a:r>
          </a:p>
        </p:txBody>
      </p:sp>
      <p:sp>
        <p:nvSpPr>
          <p:cNvPr id="4" name="Slide Number Placeholder 3"/>
          <p:cNvSpPr>
            <a:spLocks noGrp="1"/>
          </p:cNvSpPr>
          <p:nvPr>
            <p:ph type="sldNum" sz="quarter" idx="5"/>
          </p:nvPr>
        </p:nvSpPr>
        <p:spPr/>
        <p:txBody>
          <a:bodyPr/>
          <a:lstStyle/>
          <a:p>
            <a:fld id="{F3FFA6C6-67F8-4B89-9718-BE172FF5B0A3}" type="slidenum">
              <a:rPr lang="en-GB" smtClean="0"/>
              <a:t>16</a:t>
            </a:fld>
            <a:endParaRPr lang="en-GB"/>
          </a:p>
        </p:txBody>
      </p:sp>
    </p:spTree>
    <p:extLst>
      <p:ext uri="{BB962C8B-B14F-4D97-AF65-F5344CB8AC3E}">
        <p14:creationId xmlns:p14="http://schemas.microsoft.com/office/powerpoint/2010/main" val="4261642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Develop skills to help manage their condition, increase their activity and improve their quality of life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Exposure involves working with the patient to approach different activities and movements without pain, fear and muscle guarding so activity becomes easier.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F3FFA6C6-67F8-4B89-9718-BE172FF5B0A3}" type="slidenum">
              <a:rPr lang="en-GB" smtClean="0"/>
              <a:t>17</a:t>
            </a:fld>
            <a:endParaRPr lang="en-GB"/>
          </a:p>
        </p:txBody>
      </p:sp>
    </p:spTree>
    <p:extLst>
      <p:ext uri="{BB962C8B-B14F-4D97-AF65-F5344CB8AC3E}">
        <p14:creationId xmlns:p14="http://schemas.microsoft.com/office/powerpoint/2010/main" val="1052357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4884" marR="0" lvl="0" indent="-214884" algn="l" defTabSz="859536" rtl="0" eaLnBrk="1" fontAlgn="auto" latinLnBrk="0" hangingPunct="1">
              <a:lnSpc>
                <a:spcPct val="100000"/>
              </a:lnSpc>
              <a:spcBef>
                <a:spcPts val="940"/>
              </a:spcBef>
              <a:spcAft>
                <a:spcPts val="0"/>
              </a:spcAft>
              <a:buClrTx/>
              <a:buSzTx/>
              <a:buFontTx/>
              <a:buNone/>
              <a:tabLst/>
              <a:defRPr/>
            </a:pPr>
            <a:r>
              <a:rPr lang="en-GB" sz="1200" kern="1200" dirty="0">
                <a:solidFill>
                  <a:schemeClr val="tx1"/>
                </a:solidFill>
                <a:latin typeface="+mn-lt"/>
                <a:ea typeface="+mn-ea"/>
                <a:cs typeface="+mn-cs"/>
              </a:rPr>
              <a:t>Patients experience range of emotions in response to pain </a:t>
            </a:r>
          </a:p>
          <a:p>
            <a:pPr marL="214884" marR="0" lvl="0" indent="-214884" algn="l" defTabSz="859536" rtl="0" eaLnBrk="1" fontAlgn="auto" latinLnBrk="0" hangingPunct="1">
              <a:lnSpc>
                <a:spcPct val="100000"/>
              </a:lnSpc>
              <a:spcBef>
                <a:spcPts val="940"/>
              </a:spcBef>
              <a:spcAft>
                <a:spcPts val="0"/>
              </a:spcAft>
              <a:buClrTx/>
              <a:buSzTx/>
              <a:buFont typeface="Arial" panose="020B0604020202020204" pitchFamily="34" charset="0"/>
              <a:buChar char="•"/>
              <a:tabLst/>
              <a:defRPr/>
            </a:pPr>
            <a:r>
              <a:rPr lang="en-GB" sz="1200" kern="1200" dirty="0">
                <a:solidFill>
                  <a:schemeClr val="tx1"/>
                </a:solidFill>
                <a:latin typeface="+mn-lt"/>
                <a:ea typeface="+mn-ea"/>
                <a:cs typeface="+mn-cs"/>
              </a:rPr>
              <a:t>Frustration and anger, </a:t>
            </a:r>
          </a:p>
          <a:p>
            <a:pPr marL="214884" marR="0" lvl="0" indent="-214884" algn="l" defTabSz="859536" rtl="0" eaLnBrk="1" fontAlgn="auto" latinLnBrk="0" hangingPunct="1">
              <a:lnSpc>
                <a:spcPct val="100000"/>
              </a:lnSpc>
              <a:spcBef>
                <a:spcPts val="940"/>
              </a:spcBef>
              <a:spcAft>
                <a:spcPts val="0"/>
              </a:spcAft>
              <a:buClrTx/>
              <a:buSzTx/>
              <a:buFont typeface="Arial" panose="020B0604020202020204" pitchFamily="34" charset="0"/>
              <a:buChar char="•"/>
              <a:tabLst/>
              <a:defRPr/>
            </a:pPr>
            <a:r>
              <a:rPr lang="en-GB" sz="1200" kern="1200" dirty="0">
                <a:solidFill>
                  <a:schemeClr val="tx1"/>
                </a:solidFill>
                <a:latin typeface="+mn-lt"/>
                <a:ea typeface="+mn-ea"/>
                <a:cs typeface="+mn-cs"/>
              </a:rPr>
              <a:t>low mood, guilt, shame </a:t>
            </a:r>
          </a:p>
          <a:p>
            <a:pPr marL="214884" marR="0" lvl="0" indent="-214884" algn="l" defTabSz="859536" rtl="0" eaLnBrk="1" fontAlgn="auto" latinLnBrk="0" hangingPunct="1">
              <a:lnSpc>
                <a:spcPct val="100000"/>
              </a:lnSpc>
              <a:spcBef>
                <a:spcPts val="940"/>
              </a:spcBef>
              <a:spcAft>
                <a:spcPts val="0"/>
              </a:spcAft>
              <a:buClrTx/>
              <a:buSzTx/>
              <a:buFont typeface="Arial" panose="020B0604020202020204" pitchFamily="34" charset="0"/>
              <a:buChar char="•"/>
              <a:tabLst/>
              <a:defRPr/>
            </a:pPr>
            <a:r>
              <a:rPr lang="en-GB" sz="1200" kern="1200" dirty="0">
                <a:solidFill>
                  <a:schemeClr val="tx1"/>
                </a:solidFill>
                <a:latin typeface="+mn-lt"/>
                <a:ea typeface="+mn-ea"/>
                <a:cs typeface="+mn-cs"/>
              </a:rPr>
              <a:t>decreased confidence and anxiety</a:t>
            </a:r>
          </a:p>
          <a:p>
            <a:pPr marL="214884" indent="-214884" defTabSz="859536">
              <a:spcBef>
                <a:spcPts val="940"/>
              </a:spcBef>
            </a:pPr>
            <a:r>
              <a:rPr lang="en-GB" sz="1200" kern="1200" dirty="0">
                <a:solidFill>
                  <a:schemeClr val="tx1"/>
                </a:solidFill>
                <a:latin typeface="+mn-lt"/>
                <a:ea typeface="+mn-ea"/>
                <a:cs typeface="Arial" panose="020B0604020202020204" pitchFamily="34" charset="0"/>
              </a:rPr>
              <a:t>Psychology about understanding how these affect CP and what can do to manging this impact- very practical. </a:t>
            </a:r>
            <a:endParaRPr lang="en-GB" dirty="0"/>
          </a:p>
        </p:txBody>
      </p:sp>
      <p:sp>
        <p:nvSpPr>
          <p:cNvPr id="4" name="Slide Number Placeholder 3"/>
          <p:cNvSpPr>
            <a:spLocks noGrp="1"/>
          </p:cNvSpPr>
          <p:nvPr>
            <p:ph type="sldNum" sz="quarter" idx="5"/>
          </p:nvPr>
        </p:nvSpPr>
        <p:spPr/>
        <p:txBody>
          <a:bodyPr/>
          <a:lstStyle/>
          <a:p>
            <a:fld id="{C787594A-4E3A-BF40-9AA5-A61137AE4A0F}" type="slidenum">
              <a:rPr lang="en-GB" smtClean="0"/>
              <a:t>19</a:t>
            </a:fld>
            <a:endParaRPr lang="en-GB"/>
          </a:p>
        </p:txBody>
      </p:sp>
    </p:spTree>
    <p:extLst>
      <p:ext uri="{BB962C8B-B14F-4D97-AF65-F5344CB8AC3E}">
        <p14:creationId xmlns:p14="http://schemas.microsoft.com/office/powerpoint/2010/main" val="1672500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4695DD-1B7F-41FE-859D-40A2702F5CD7}" type="slidenum">
              <a:rPr lang="en-GB" smtClean="0"/>
              <a:t>21</a:t>
            </a:fld>
            <a:endParaRPr lang="en-GB"/>
          </a:p>
        </p:txBody>
      </p:sp>
    </p:spTree>
    <p:extLst>
      <p:ext uri="{BB962C8B-B14F-4D97-AF65-F5344CB8AC3E}">
        <p14:creationId xmlns:p14="http://schemas.microsoft.com/office/powerpoint/2010/main" val="955200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4695DD-1B7F-41FE-859D-40A2702F5CD7}" type="slidenum">
              <a:rPr lang="en-GB" smtClean="0"/>
              <a:t>22</a:t>
            </a:fld>
            <a:endParaRPr lang="en-GB"/>
          </a:p>
        </p:txBody>
      </p:sp>
    </p:spTree>
    <p:extLst>
      <p:ext uri="{BB962C8B-B14F-4D97-AF65-F5344CB8AC3E}">
        <p14:creationId xmlns:p14="http://schemas.microsoft.com/office/powerpoint/2010/main" val="2531143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2A4695DD-1B7F-41FE-859D-40A2702F5CD7}" type="slidenum">
              <a:rPr lang="en-GB" smtClean="0"/>
              <a:t>25</a:t>
            </a:fld>
            <a:endParaRPr lang="en-GB"/>
          </a:p>
        </p:txBody>
      </p:sp>
    </p:spTree>
    <p:extLst>
      <p:ext uri="{BB962C8B-B14F-4D97-AF65-F5344CB8AC3E}">
        <p14:creationId xmlns:p14="http://schemas.microsoft.com/office/powerpoint/2010/main" val="3958118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D189C83-98EC-44FE-A469-F44BA6334F5E}" type="slidenum">
              <a:rPr lang="it-IT" smtClean="0"/>
              <a:t>28</a:t>
            </a:fld>
            <a:endParaRPr lang="it-IT"/>
          </a:p>
        </p:txBody>
      </p:sp>
    </p:spTree>
    <p:extLst>
      <p:ext uri="{BB962C8B-B14F-4D97-AF65-F5344CB8AC3E}">
        <p14:creationId xmlns:p14="http://schemas.microsoft.com/office/powerpoint/2010/main" val="2987534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Aptos" panose="020B0004020202020204" pitchFamily="34" charset="0"/>
                <a:ea typeface="Aptos" panose="020B0004020202020204" pitchFamily="34" charset="0"/>
                <a:cs typeface="Times New Roman" panose="02020603050405020304" pitchFamily="18" charset="0"/>
              </a:rPr>
              <a:t>CPP is often associated with various underlying pathologies such as endometriosis, adenomyosis, pelvic inflammatory disease, polycystic ovaries, etc. </a:t>
            </a:r>
          </a:p>
          <a:p>
            <a:r>
              <a:rPr lang="en-GB" sz="1200" dirty="0">
                <a:effectLst/>
                <a:latin typeface="Aptos" panose="020B0004020202020204" pitchFamily="34" charset="0"/>
                <a:ea typeface="Aptos" panose="020B0004020202020204" pitchFamily="34" charset="0"/>
                <a:cs typeface="Times New Roman" panose="02020603050405020304" pitchFamily="18" charset="0"/>
              </a:rPr>
              <a:t>And whilst mechanisms such as neuropathic and nociceptive pain describe initiating </a:t>
            </a:r>
            <a:r>
              <a:rPr lang="en-US" sz="1200" b="0" i="0" kern="1200" dirty="0">
                <a:solidFill>
                  <a:schemeClr val="tx1"/>
                </a:solidFill>
                <a:effectLst/>
                <a:latin typeface="+mn-lt"/>
                <a:ea typeface="+mn-ea"/>
                <a:cs typeface="+mn-cs"/>
              </a:rPr>
              <a:t>mechanism(s) </a:t>
            </a:r>
          </a:p>
          <a:p>
            <a:r>
              <a:rPr lang="en-US" sz="1200" b="0" i="0" kern="1200" dirty="0">
                <a:solidFill>
                  <a:schemeClr val="tx1"/>
                </a:solidFill>
                <a:effectLst/>
                <a:latin typeface="+mn-lt"/>
                <a:ea typeface="+mn-ea"/>
                <a:cs typeface="+mn-cs"/>
              </a:rPr>
              <a:t>We also understand there is poor correlation between disease burden and actual tissue damage.</a:t>
            </a:r>
          </a:p>
          <a:p>
            <a:endParaRPr lang="en-US" sz="1200" b="0" i="0" kern="1200" dirty="0">
              <a:solidFill>
                <a:schemeClr val="tx1"/>
              </a:solidFill>
              <a:effectLst/>
              <a:latin typeface="+mn-lt"/>
              <a:ea typeface="+mn-ea"/>
              <a:cs typeface="+mn-cs"/>
            </a:endParaRPr>
          </a:p>
          <a:p>
            <a:r>
              <a:rPr lang="en-GB" sz="1200" dirty="0">
                <a:effectLst/>
                <a:latin typeface="Aptos" panose="020B0004020202020204" pitchFamily="34" charset="0"/>
                <a:ea typeface="Aptos" panose="020B0004020202020204" pitchFamily="34" charset="0"/>
                <a:cs typeface="Times New Roman" panose="02020603050405020304" pitchFamily="18" charset="0"/>
              </a:rPr>
              <a:t>We also understand it can exist without any identifiable underlying pathology, in up to 55% of cases.</a:t>
            </a:r>
          </a:p>
          <a:p>
            <a:endParaRPr lang="en-GB" dirty="0"/>
          </a:p>
        </p:txBody>
      </p:sp>
      <p:sp>
        <p:nvSpPr>
          <p:cNvPr id="4" name="Slide Number Placeholder 3"/>
          <p:cNvSpPr>
            <a:spLocks noGrp="1"/>
          </p:cNvSpPr>
          <p:nvPr>
            <p:ph type="sldNum" sz="quarter" idx="5"/>
          </p:nvPr>
        </p:nvSpPr>
        <p:spPr/>
        <p:txBody>
          <a:bodyPr/>
          <a:lstStyle/>
          <a:p>
            <a:fld id="{F3FFA6C6-67F8-4B89-9718-BE172FF5B0A3}" type="slidenum">
              <a:rPr lang="en-GB" smtClean="0"/>
              <a:t>5</a:t>
            </a:fld>
            <a:endParaRPr lang="en-GB"/>
          </a:p>
        </p:txBody>
      </p:sp>
    </p:spTree>
    <p:extLst>
      <p:ext uri="{BB962C8B-B14F-4D97-AF65-F5344CB8AC3E}">
        <p14:creationId xmlns:p14="http://schemas.microsoft.com/office/powerpoint/2010/main" val="592901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buNone/>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Recent evidence suggests that 60 % of women with CPP report pain in three or more body regions </a:t>
            </a:r>
            <a:r>
              <a:rPr lang="en-GB"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(Till et al., 2023).</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In such cases the region of pain is more widespread than that which can be explained by an identifiable neuropathic or nociceptive origin. Classification of </a:t>
            </a:r>
            <a:r>
              <a:rPr lang="en-GB" sz="1800" b="1" kern="100" dirty="0" err="1">
                <a:effectLst/>
                <a:latin typeface="Aptos" panose="020B0004020202020204" pitchFamily="34" charset="0"/>
                <a:ea typeface="Aptos" panose="020B0004020202020204" pitchFamily="34" charset="0"/>
                <a:cs typeface="Times New Roman" panose="02020603050405020304" pitchFamily="18" charset="0"/>
              </a:rPr>
              <a:t>Nociplastic</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pain is generally considered</a:t>
            </a:r>
            <a:r>
              <a:rPr lang="en-GB"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(Till et al., 2023)</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It is therefore unsurprising that CPP associated with pain in 3 + sites are less responsive to medications, hormonal treatments and localised treatments </a:t>
            </a:r>
            <a:r>
              <a:rPr lang="en-GB"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(Orr et al., 2022)</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However, hormonal treatment and surgical management remain the main focus of many treatment pathways especially for conditions like endo.</a:t>
            </a:r>
          </a:p>
          <a:p>
            <a:pPr>
              <a:lnSpc>
                <a:spcPct val="107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What is worth noting is that symptoms of dysmenorrhea, dysuria and dyspareunia were found to be more commonly associated with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nociplastic</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mechanisms than localised tissue/ structural dysfunction</a:t>
            </a:r>
            <a:r>
              <a:rPr lang="en-GB"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(Orr et al., 2022; Till et al., 2023)</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E81F3605-B382-4323-AEF0-7D85F9A841DB}" type="slidenum">
              <a:rPr lang="en-GB" smtClean="0"/>
              <a:t>6</a:t>
            </a:fld>
            <a:endParaRPr lang="en-GB"/>
          </a:p>
        </p:txBody>
      </p:sp>
    </p:spTree>
    <p:extLst>
      <p:ext uri="{BB962C8B-B14F-4D97-AF65-F5344CB8AC3E}">
        <p14:creationId xmlns:p14="http://schemas.microsoft.com/office/powerpoint/2010/main" val="3712743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It's generally accepted that other factors also influence and drive </a:t>
            </a:r>
            <a:r>
              <a:rPr lang="en-US" dirty="0"/>
              <a:t>central nervous system sensitivity, and contribute to widespread </a:t>
            </a:r>
            <a:r>
              <a:rPr lang="en-US" dirty="0" err="1"/>
              <a:t>sensitisation</a:t>
            </a:r>
            <a:r>
              <a:rPr lang="en-US" dirty="0"/>
              <a:t> and hyperarousal of the pain system.</a:t>
            </a:r>
          </a:p>
          <a:p>
            <a:endParaRPr lang="en-US" b="0" dirty="0"/>
          </a:p>
          <a:p>
            <a:r>
              <a:rPr lang="en-US" b="0" dirty="0"/>
              <a:t>Whilst the biopsychosocial model that encapsulates this isn’t new to anyone in this room</a:t>
            </a:r>
            <a:endParaRPr lang="en-GB" b="0" dirty="0"/>
          </a:p>
          <a:p>
            <a:endParaRPr lang="en-GB" b="0" dirty="0"/>
          </a:p>
          <a:p>
            <a:r>
              <a:rPr lang="en-GB" b="0" dirty="0"/>
              <a:t>Its worth considering the biopsychosocial factors that are particularly relevant to CPP. </a:t>
            </a:r>
          </a:p>
          <a:p>
            <a:endParaRPr lang="en-GB" b="0" dirty="0"/>
          </a:p>
          <a:p>
            <a:r>
              <a:rPr lang="en-GB" sz="1200" kern="100" dirty="0">
                <a:effectLst/>
                <a:latin typeface="Aptos" panose="020B0004020202020204" pitchFamily="34" charset="0"/>
                <a:ea typeface="Aptos" panose="020B0004020202020204" pitchFamily="34" charset="0"/>
                <a:cs typeface="Times New Roman" panose="02020603050405020304" pitchFamily="18" charset="0"/>
              </a:rPr>
              <a:t>changes in pelvic floor muscle reactivity can lead to altered bladder and bowel function, loss of core stability, painful sex, sensitisation in area.</a:t>
            </a:r>
            <a:endParaRPr lang="en-GB" b="0" dirty="0"/>
          </a:p>
        </p:txBody>
      </p:sp>
      <p:sp>
        <p:nvSpPr>
          <p:cNvPr id="4" name="Slide Number Placeholder 3"/>
          <p:cNvSpPr>
            <a:spLocks noGrp="1"/>
          </p:cNvSpPr>
          <p:nvPr>
            <p:ph type="sldNum" sz="quarter" idx="5"/>
          </p:nvPr>
        </p:nvSpPr>
        <p:spPr/>
        <p:txBody>
          <a:bodyPr/>
          <a:lstStyle/>
          <a:p>
            <a:fld id="{2A4695DD-1B7F-41FE-859D-40A2702F5CD7}" type="slidenum">
              <a:rPr lang="en-GB" smtClean="0"/>
              <a:t>7</a:t>
            </a:fld>
            <a:endParaRPr lang="en-GB"/>
          </a:p>
        </p:txBody>
      </p:sp>
    </p:spTree>
    <p:extLst>
      <p:ext uri="{BB962C8B-B14F-4D97-AF65-F5344CB8AC3E}">
        <p14:creationId xmlns:p14="http://schemas.microsoft.com/office/powerpoint/2010/main" val="3308747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When multiple factors can drive and sensitise the pain system </a:t>
            </a:r>
          </a:p>
          <a:p>
            <a:pPr>
              <a:lnSpc>
                <a:spcPct val="107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It is little wonder why isolated treatments are only marginally effective. </a:t>
            </a:r>
            <a:endParaRPr lang="en-GB" dirty="0"/>
          </a:p>
          <a:p>
            <a:r>
              <a:rPr lang="en-GB" sz="1200" kern="100" dirty="0">
                <a:effectLst/>
                <a:latin typeface="Aptos" panose="020B0004020202020204" pitchFamily="34" charset="0"/>
                <a:ea typeface="Aptos" panose="020B0004020202020204" pitchFamily="34" charset="0"/>
                <a:cs typeface="Times New Roman" panose="02020603050405020304" pitchFamily="18" charset="0"/>
              </a:rPr>
              <a:t>Understanding the multiple factors that can amplify and reduce pain signals presents a great opportunity to support patients in changing their pain. </a:t>
            </a:r>
          </a:p>
          <a:p>
            <a:r>
              <a:rPr lang="en-GB" sz="1200" kern="100" dirty="0">
                <a:effectLst/>
                <a:latin typeface="Aptos" panose="020B0004020202020204" pitchFamily="34" charset="0"/>
                <a:cs typeface="Times New Roman" panose="02020603050405020304" pitchFamily="18" charset="0"/>
              </a:rPr>
              <a:t>And helps to illustrate why a </a:t>
            </a:r>
            <a:r>
              <a:rPr lang="en-GB" sz="1200" kern="100" dirty="0" err="1">
                <a:effectLst/>
                <a:latin typeface="Aptos" panose="020B0004020202020204" pitchFamily="34" charset="0"/>
                <a:cs typeface="Times New Roman" panose="02020603050405020304" pitchFamily="18" charset="0"/>
              </a:rPr>
              <a:t>biopsychsocal</a:t>
            </a:r>
            <a:r>
              <a:rPr lang="en-GB" sz="1200" kern="100" dirty="0">
                <a:effectLst/>
                <a:latin typeface="Aptos" panose="020B0004020202020204" pitchFamily="34" charset="0"/>
                <a:cs typeface="Times New Roman" panose="02020603050405020304" pitchFamily="18" charset="0"/>
              </a:rPr>
              <a:t> approach and interdisciplinary approach that considers and attempts to </a:t>
            </a:r>
            <a:r>
              <a:rPr lang="en-GB" sz="1200" kern="100" dirty="0" err="1">
                <a:effectLst/>
                <a:latin typeface="Aptos" panose="020B0004020202020204" pitchFamily="34" charset="0"/>
                <a:cs typeface="Times New Roman" panose="02020603050405020304" pitchFamily="18" charset="0"/>
              </a:rPr>
              <a:t>modfiy</a:t>
            </a:r>
            <a:r>
              <a:rPr lang="en-GB" sz="1200" kern="100" dirty="0">
                <a:effectLst/>
                <a:latin typeface="Aptos" panose="020B0004020202020204" pitchFamily="34" charset="0"/>
                <a:cs typeface="Times New Roman" panose="02020603050405020304" pitchFamily="18" charset="0"/>
              </a:rPr>
              <a:t> this multiple influences and drivers is needed. </a:t>
            </a:r>
          </a:p>
          <a:p>
            <a:r>
              <a:rPr lang="en-GB" sz="1200" kern="100" dirty="0">
                <a:effectLst/>
                <a:latin typeface="Aptos" panose="020B0004020202020204" pitchFamily="34" charset="0"/>
                <a:cs typeface="Times New Roman" panose="02020603050405020304" pitchFamily="18" charset="0"/>
              </a:rPr>
              <a:t>Given that there are specific themes and issues that more prevalent in CPP than our general CP populations there is also a need to provide specialist support that is tailored to these needs</a:t>
            </a:r>
          </a:p>
          <a:p>
            <a:endParaRPr lang="en-GB" dirty="0"/>
          </a:p>
        </p:txBody>
      </p:sp>
      <p:sp>
        <p:nvSpPr>
          <p:cNvPr id="4" name="Slide Number Placeholder 3"/>
          <p:cNvSpPr>
            <a:spLocks noGrp="1"/>
          </p:cNvSpPr>
          <p:nvPr>
            <p:ph type="sldNum" sz="quarter" idx="5"/>
          </p:nvPr>
        </p:nvSpPr>
        <p:spPr/>
        <p:txBody>
          <a:bodyPr/>
          <a:lstStyle/>
          <a:p>
            <a:fld id="{2A4695DD-1B7F-41FE-859D-40A2702F5CD7}" type="slidenum">
              <a:rPr lang="en-GB" smtClean="0"/>
              <a:t>8</a:t>
            </a:fld>
            <a:endParaRPr lang="en-GB"/>
          </a:p>
        </p:txBody>
      </p:sp>
    </p:spTree>
    <p:extLst>
      <p:ext uri="{BB962C8B-B14F-4D97-AF65-F5344CB8AC3E}">
        <p14:creationId xmlns:p14="http://schemas.microsoft.com/office/powerpoint/2010/main" val="1896474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Current guidelines for the management of CPP </a:t>
            </a:r>
          </a:p>
          <a:p>
            <a:r>
              <a:rPr lang="en-GB" dirty="0"/>
              <a:t>Recognise this and suggest management should recognise the multifactorial nature of pain and treatment should be based on a biopsychosocial model and address the relevant factors salient to individual.</a:t>
            </a:r>
          </a:p>
          <a:p>
            <a:endParaRPr lang="en-GB" dirty="0"/>
          </a:p>
          <a:p>
            <a:r>
              <a:rPr lang="en-GB" dirty="0"/>
              <a:t>NICE and ESHRE guidelines for endo only focus on surgical and hormonal treatment!!</a:t>
            </a:r>
          </a:p>
        </p:txBody>
      </p:sp>
      <p:sp>
        <p:nvSpPr>
          <p:cNvPr id="4" name="Slide Number Placeholder 3"/>
          <p:cNvSpPr>
            <a:spLocks noGrp="1"/>
          </p:cNvSpPr>
          <p:nvPr>
            <p:ph type="sldNum" sz="quarter" idx="5"/>
          </p:nvPr>
        </p:nvSpPr>
        <p:spPr/>
        <p:txBody>
          <a:bodyPr/>
          <a:lstStyle/>
          <a:p>
            <a:fld id="{2A4695DD-1B7F-41FE-859D-40A2702F5CD7}" type="slidenum">
              <a:rPr lang="en-GB" smtClean="0"/>
              <a:t>9</a:t>
            </a:fld>
            <a:endParaRPr lang="en-GB"/>
          </a:p>
        </p:txBody>
      </p:sp>
    </p:spTree>
    <p:extLst>
      <p:ext uri="{BB962C8B-B14F-4D97-AF65-F5344CB8AC3E}">
        <p14:creationId xmlns:p14="http://schemas.microsoft.com/office/powerpoint/2010/main" val="3235457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of the biggest challenges is that there is no standard pathway for people with CPP.</a:t>
            </a:r>
          </a:p>
          <a:p>
            <a:r>
              <a:rPr lang="en-GB" dirty="0"/>
              <a:t>And this represents a typical patient journey.</a:t>
            </a:r>
          </a:p>
          <a:p>
            <a:endParaRPr lang="en-GB" dirty="0"/>
          </a:p>
        </p:txBody>
      </p:sp>
      <p:sp>
        <p:nvSpPr>
          <p:cNvPr id="4" name="Slide Number Placeholder 3"/>
          <p:cNvSpPr>
            <a:spLocks noGrp="1"/>
          </p:cNvSpPr>
          <p:nvPr>
            <p:ph type="sldNum" sz="quarter" idx="5"/>
          </p:nvPr>
        </p:nvSpPr>
        <p:spPr/>
        <p:txBody>
          <a:bodyPr/>
          <a:lstStyle/>
          <a:p>
            <a:fld id="{2A4695DD-1B7F-41FE-859D-40A2702F5CD7}" type="slidenum">
              <a:rPr lang="en-GB" smtClean="0"/>
              <a:t>10</a:t>
            </a:fld>
            <a:endParaRPr lang="en-GB"/>
          </a:p>
        </p:txBody>
      </p:sp>
    </p:spTree>
    <p:extLst>
      <p:ext uri="{BB962C8B-B14F-4D97-AF65-F5344CB8AC3E}">
        <p14:creationId xmlns:p14="http://schemas.microsoft.com/office/powerpoint/2010/main" val="4235475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Most women 1</a:t>
            </a:r>
            <a:r>
              <a:rPr lang="en-GB" baseline="30000" dirty="0"/>
              <a:t>st</a:t>
            </a:r>
            <a:r>
              <a:rPr lang="en-GB" dirty="0"/>
              <a:t> point contact was- substantial </a:t>
            </a:r>
            <a:r>
              <a:rPr lang="en-GB"/>
              <a:t>variation after</a:t>
            </a:r>
            <a:endParaRPr lang="en-GB" dirty="0"/>
          </a:p>
        </p:txBody>
      </p:sp>
      <p:sp>
        <p:nvSpPr>
          <p:cNvPr id="4" name="Slide Number Placeholder 3"/>
          <p:cNvSpPr>
            <a:spLocks noGrp="1"/>
          </p:cNvSpPr>
          <p:nvPr>
            <p:ph type="sldNum" sz="quarter" idx="5"/>
          </p:nvPr>
        </p:nvSpPr>
        <p:spPr/>
        <p:txBody>
          <a:bodyPr/>
          <a:lstStyle/>
          <a:p>
            <a:fld id="{CB495EFD-2A48-4B64-B593-66C9AAD45820}" type="slidenum">
              <a:rPr lang="en-GB" smtClean="0"/>
              <a:t>11</a:t>
            </a:fld>
            <a:endParaRPr lang="en-GB"/>
          </a:p>
        </p:txBody>
      </p:sp>
    </p:spTree>
    <p:extLst>
      <p:ext uri="{BB962C8B-B14F-4D97-AF65-F5344CB8AC3E}">
        <p14:creationId xmlns:p14="http://schemas.microsoft.com/office/powerpoint/2010/main" val="3534991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Another challenge in CPP is how symptoms are reported and managed. </a:t>
            </a:r>
          </a:p>
          <a:p>
            <a:r>
              <a:rPr lang="en-GB" dirty="0"/>
              <a:t>The challenge is that the symptoms are often considered taboo, and societal and medical acceptance of many symptoms as being part of being female.</a:t>
            </a:r>
          </a:p>
          <a:p>
            <a:r>
              <a:rPr lang="en-GB" dirty="0"/>
              <a:t>But reporting problems with intimacy, bladder and bowel function can be equally as challenging for men.</a:t>
            </a:r>
          </a:p>
          <a:p>
            <a:endParaRPr lang="en-GB" dirty="0"/>
          </a:p>
          <a:p>
            <a:r>
              <a:rPr lang="en-GB" dirty="0"/>
              <a:t>So, part of addressing challenges is making sure we ask- break taboo and ensure patient feels can discuss issues that may matter </a:t>
            </a:r>
          </a:p>
        </p:txBody>
      </p:sp>
      <p:sp>
        <p:nvSpPr>
          <p:cNvPr id="4" name="Slide Number Placeholder 3"/>
          <p:cNvSpPr>
            <a:spLocks noGrp="1"/>
          </p:cNvSpPr>
          <p:nvPr>
            <p:ph type="sldNum" sz="quarter" idx="5"/>
          </p:nvPr>
        </p:nvSpPr>
        <p:spPr/>
        <p:txBody>
          <a:bodyPr/>
          <a:lstStyle/>
          <a:p>
            <a:fld id="{F3FFA6C6-67F8-4B89-9718-BE172FF5B0A3}" type="slidenum">
              <a:rPr lang="en-GB" smtClean="0"/>
              <a:t>12</a:t>
            </a:fld>
            <a:endParaRPr lang="en-GB"/>
          </a:p>
        </p:txBody>
      </p:sp>
    </p:spTree>
    <p:extLst>
      <p:ext uri="{BB962C8B-B14F-4D97-AF65-F5344CB8AC3E}">
        <p14:creationId xmlns:p14="http://schemas.microsoft.com/office/powerpoint/2010/main" val="3535988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EA19D-A232-70D6-EF89-F23D5A6E64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FCDC11A-49DB-FE6A-0962-1D79B6A836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6ECAD27-31FB-35D2-51FA-7DF0A8FD7B3B}"/>
              </a:ext>
            </a:extLst>
          </p:cNvPr>
          <p:cNvSpPr>
            <a:spLocks noGrp="1"/>
          </p:cNvSpPr>
          <p:nvPr>
            <p:ph type="dt" sz="half" idx="10"/>
          </p:nvPr>
        </p:nvSpPr>
        <p:spPr/>
        <p:txBody>
          <a:bodyPr/>
          <a:lstStyle/>
          <a:p>
            <a:fld id="{20522797-488B-4A00-BEA4-23B359836542}" type="datetimeFigureOut">
              <a:rPr lang="en-GB" smtClean="0"/>
              <a:t>18/06/2025</a:t>
            </a:fld>
            <a:endParaRPr lang="en-GB"/>
          </a:p>
        </p:txBody>
      </p:sp>
      <p:sp>
        <p:nvSpPr>
          <p:cNvPr id="5" name="Footer Placeholder 4">
            <a:extLst>
              <a:ext uri="{FF2B5EF4-FFF2-40B4-BE49-F238E27FC236}">
                <a16:creationId xmlns:a16="http://schemas.microsoft.com/office/drawing/2014/main" id="{0CC5487B-C7D5-5D16-81F3-90B1A6C68F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A4CEE8-D630-3E0E-97C0-051CFDFDC1A5}"/>
              </a:ext>
            </a:extLst>
          </p:cNvPr>
          <p:cNvSpPr>
            <a:spLocks noGrp="1"/>
          </p:cNvSpPr>
          <p:nvPr>
            <p:ph type="sldNum" sz="quarter" idx="12"/>
          </p:nvPr>
        </p:nvSpPr>
        <p:spPr/>
        <p:txBody>
          <a:bodyPr/>
          <a:lstStyle/>
          <a:p>
            <a:fld id="{0FEA6421-E6B1-4E38-A771-78B9F0EB88F6}" type="slidenum">
              <a:rPr lang="en-GB" smtClean="0"/>
              <a:t>‹#›</a:t>
            </a:fld>
            <a:endParaRPr lang="en-GB"/>
          </a:p>
        </p:txBody>
      </p:sp>
    </p:spTree>
    <p:extLst>
      <p:ext uri="{BB962C8B-B14F-4D97-AF65-F5344CB8AC3E}">
        <p14:creationId xmlns:p14="http://schemas.microsoft.com/office/powerpoint/2010/main" val="3386349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862EB-E87E-D8AB-75DA-9A22FD259FF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D9BCA6A-FBD2-1188-F702-DC79791DF5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5A1B11-5C5D-3210-E352-ABF47698C84F}"/>
              </a:ext>
            </a:extLst>
          </p:cNvPr>
          <p:cNvSpPr>
            <a:spLocks noGrp="1"/>
          </p:cNvSpPr>
          <p:nvPr>
            <p:ph type="dt" sz="half" idx="10"/>
          </p:nvPr>
        </p:nvSpPr>
        <p:spPr/>
        <p:txBody>
          <a:bodyPr/>
          <a:lstStyle/>
          <a:p>
            <a:fld id="{20522797-488B-4A00-BEA4-23B359836542}" type="datetimeFigureOut">
              <a:rPr lang="en-GB" smtClean="0"/>
              <a:t>18/06/2025</a:t>
            </a:fld>
            <a:endParaRPr lang="en-GB"/>
          </a:p>
        </p:txBody>
      </p:sp>
      <p:sp>
        <p:nvSpPr>
          <p:cNvPr id="5" name="Footer Placeholder 4">
            <a:extLst>
              <a:ext uri="{FF2B5EF4-FFF2-40B4-BE49-F238E27FC236}">
                <a16:creationId xmlns:a16="http://schemas.microsoft.com/office/drawing/2014/main" id="{6FF2DF86-CE65-10BF-E878-BCBD493CC2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D71AF4-887F-7DDC-5CFA-07F62605B8F9}"/>
              </a:ext>
            </a:extLst>
          </p:cNvPr>
          <p:cNvSpPr>
            <a:spLocks noGrp="1"/>
          </p:cNvSpPr>
          <p:nvPr>
            <p:ph type="sldNum" sz="quarter" idx="12"/>
          </p:nvPr>
        </p:nvSpPr>
        <p:spPr/>
        <p:txBody>
          <a:bodyPr/>
          <a:lstStyle/>
          <a:p>
            <a:fld id="{0FEA6421-E6B1-4E38-A771-78B9F0EB88F6}" type="slidenum">
              <a:rPr lang="en-GB" smtClean="0"/>
              <a:t>‹#›</a:t>
            </a:fld>
            <a:endParaRPr lang="en-GB"/>
          </a:p>
        </p:txBody>
      </p:sp>
    </p:spTree>
    <p:extLst>
      <p:ext uri="{BB962C8B-B14F-4D97-AF65-F5344CB8AC3E}">
        <p14:creationId xmlns:p14="http://schemas.microsoft.com/office/powerpoint/2010/main" val="609785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4D3624-7FED-49A0-AA0F-4CB478DBB78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765DA6D-E6F6-57A8-BA2C-2C94A43EDF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4528D7-BDF9-EC71-9B01-2CD7A5EB567B}"/>
              </a:ext>
            </a:extLst>
          </p:cNvPr>
          <p:cNvSpPr>
            <a:spLocks noGrp="1"/>
          </p:cNvSpPr>
          <p:nvPr>
            <p:ph type="dt" sz="half" idx="10"/>
          </p:nvPr>
        </p:nvSpPr>
        <p:spPr/>
        <p:txBody>
          <a:bodyPr/>
          <a:lstStyle/>
          <a:p>
            <a:fld id="{20522797-488B-4A00-BEA4-23B359836542}" type="datetimeFigureOut">
              <a:rPr lang="en-GB" smtClean="0"/>
              <a:t>18/06/2025</a:t>
            </a:fld>
            <a:endParaRPr lang="en-GB"/>
          </a:p>
        </p:txBody>
      </p:sp>
      <p:sp>
        <p:nvSpPr>
          <p:cNvPr id="5" name="Footer Placeholder 4">
            <a:extLst>
              <a:ext uri="{FF2B5EF4-FFF2-40B4-BE49-F238E27FC236}">
                <a16:creationId xmlns:a16="http://schemas.microsoft.com/office/drawing/2014/main" id="{A9812FE7-A680-00DE-80E8-DF5292AA58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01D85B-C5B6-B38F-C0AF-E5C32A3A36E2}"/>
              </a:ext>
            </a:extLst>
          </p:cNvPr>
          <p:cNvSpPr>
            <a:spLocks noGrp="1"/>
          </p:cNvSpPr>
          <p:nvPr>
            <p:ph type="sldNum" sz="quarter" idx="12"/>
          </p:nvPr>
        </p:nvSpPr>
        <p:spPr/>
        <p:txBody>
          <a:bodyPr/>
          <a:lstStyle/>
          <a:p>
            <a:fld id="{0FEA6421-E6B1-4E38-A771-78B9F0EB88F6}" type="slidenum">
              <a:rPr lang="en-GB" smtClean="0"/>
              <a:t>‹#›</a:t>
            </a:fld>
            <a:endParaRPr lang="en-GB"/>
          </a:p>
        </p:txBody>
      </p:sp>
    </p:spTree>
    <p:extLst>
      <p:ext uri="{BB962C8B-B14F-4D97-AF65-F5344CB8AC3E}">
        <p14:creationId xmlns:p14="http://schemas.microsoft.com/office/powerpoint/2010/main" val="1459443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E3FCF-C37C-2FF2-56EE-C4A1D30C559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B32358-D6D9-24DF-79ED-D8E5B2EC95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4B723D-5423-D8BB-83AD-3DAD4FF2496A}"/>
              </a:ext>
            </a:extLst>
          </p:cNvPr>
          <p:cNvSpPr>
            <a:spLocks noGrp="1"/>
          </p:cNvSpPr>
          <p:nvPr>
            <p:ph type="dt" sz="half" idx="10"/>
          </p:nvPr>
        </p:nvSpPr>
        <p:spPr/>
        <p:txBody>
          <a:bodyPr/>
          <a:lstStyle/>
          <a:p>
            <a:fld id="{20522797-488B-4A00-BEA4-23B359836542}" type="datetimeFigureOut">
              <a:rPr lang="en-GB" smtClean="0"/>
              <a:t>18/06/2025</a:t>
            </a:fld>
            <a:endParaRPr lang="en-GB"/>
          </a:p>
        </p:txBody>
      </p:sp>
      <p:sp>
        <p:nvSpPr>
          <p:cNvPr id="5" name="Footer Placeholder 4">
            <a:extLst>
              <a:ext uri="{FF2B5EF4-FFF2-40B4-BE49-F238E27FC236}">
                <a16:creationId xmlns:a16="http://schemas.microsoft.com/office/drawing/2014/main" id="{E8A1260C-9424-50DA-E1CC-27B072781E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F1C434-01D1-78E8-8746-F2160B118C3F}"/>
              </a:ext>
            </a:extLst>
          </p:cNvPr>
          <p:cNvSpPr>
            <a:spLocks noGrp="1"/>
          </p:cNvSpPr>
          <p:nvPr>
            <p:ph type="sldNum" sz="quarter" idx="12"/>
          </p:nvPr>
        </p:nvSpPr>
        <p:spPr/>
        <p:txBody>
          <a:bodyPr/>
          <a:lstStyle/>
          <a:p>
            <a:fld id="{0FEA6421-E6B1-4E38-A771-78B9F0EB88F6}" type="slidenum">
              <a:rPr lang="en-GB" smtClean="0"/>
              <a:t>‹#›</a:t>
            </a:fld>
            <a:endParaRPr lang="en-GB"/>
          </a:p>
        </p:txBody>
      </p:sp>
    </p:spTree>
    <p:extLst>
      <p:ext uri="{BB962C8B-B14F-4D97-AF65-F5344CB8AC3E}">
        <p14:creationId xmlns:p14="http://schemas.microsoft.com/office/powerpoint/2010/main" val="1711249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928E9-8E96-56C8-73A9-8FEB6C8226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F58F149-0A05-413F-BE3F-186EB96E806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C9EDBE-D5E3-EF39-F36C-FFB10A4AFB93}"/>
              </a:ext>
            </a:extLst>
          </p:cNvPr>
          <p:cNvSpPr>
            <a:spLocks noGrp="1"/>
          </p:cNvSpPr>
          <p:nvPr>
            <p:ph type="dt" sz="half" idx="10"/>
          </p:nvPr>
        </p:nvSpPr>
        <p:spPr/>
        <p:txBody>
          <a:bodyPr/>
          <a:lstStyle/>
          <a:p>
            <a:fld id="{20522797-488B-4A00-BEA4-23B359836542}" type="datetimeFigureOut">
              <a:rPr lang="en-GB" smtClean="0"/>
              <a:t>18/06/2025</a:t>
            </a:fld>
            <a:endParaRPr lang="en-GB"/>
          </a:p>
        </p:txBody>
      </p:sp>
      <p:sp>
        <p:nvSpPr>
          <p:cNvPr id="5" name="Footer Placeholder 4">
            <a:extLst>
              <a:ext uri="{FF2B5EF4-FFF2-40B4-BE49-F238E27FC236}">
                <a16:creationId xmlns:a16="http://schemas.microsoft.com/office/drawing/2014/main" id="{073C928A-A0B2-3A28-89B9-CD5271121B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6C68BF-8FB0-9955-0C82-2224CA86682D}"/>
              </a:ext>
            </a:extLst>
          </p:cNvPr>
          <p:cNvSpPr>
            <a:spLocks noGrp="1"/>
          </p:cNvSpPr>
          <p:nvPr>
            <p:ph type="sldNum" sz="quarter" idx="12"/>
          </p:nvPr>
        </p:nvSpPr>
        <p:spPr/>
        <p:txBody>
          <a:bodyPr/>
          <a:lstStyle/>
          <a:p>
            <a:fld id="{0FEA6421-E6B1-4E38-A771-78B9F0EB88F6}" type="slidenum">
              <a:rPr lang="en-GB" smtClean="0"/>
              <a:t>‹#›</a:t>
            </a:fld>
            <a:endParaRPr lang="en-GB"/>
          </a:p>
        </p:txBody>
      </p:sp>
    </p:spTree>
    <p:extLst>
      <p:ext uri="{BB962C8B-B14F-4D97-AF65-F5344CB8AC3E}">
        <p14:creationId xmlns:p14="http://schemas.microsoft.com/office/powerpoint/2010/main" val="2002089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614FA-B788-FBB1-7D46-B3E9F173F5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F65EC8D-E9D4-AB94-5966-33054CF1A3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8ED8072-CB85-E8F5-6439-9A658417C2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32B65EE-F258-F80B-3DB9-3130EA744692}"/>
              </a:ext>
            </a:extLst>
          </p:cNvPr>
          <p:cNvSpPr>
            <a:spLocks noGrp="1"/>
          </p:cNvSpPr>
          <p:nvPr>
            <p:ph type="dt" sz="half" idx="10"/>
          </p:nvPr>
        </p:nvSpPr>
        <p:spPr/>
        <p:txBody>
          <a:bodyPr/>
          <a:lstStyle/>
          <a:p>
            <a:fld id="{20522797-488B-4A00-BEA4-23B359836542}" type="datetimeFigureOut">
              <a:rPr lang="en-GB" smtClean="0"/>
              <a:t>18/06/2025</a:t>
            </a:fld>
            <a:endParaRPr lang="en-GB"/>
          </a:p>
        </p:txBody>
      </p:sp>
      <p:sp>
        <p:nvSpPr>
          <p:cNvPr id="6" name="Footer Placeholder 5">
            <a:extLst>
              <a:ext uri="{FF2B5EF4-FFF2-40B4-BE49-F238E27FC236}">
                <a16:creationId xmlns:a16="http://schemas.microsoft.com/office/drawing/2014/main" id="{FA0A5743-5641-93D7-4F60-7878562261F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525C33A-244A-E8B5-2475-635C61B7AC0E}"/>
              </a:ext>
            </a:extLst>
          </p:cNvPr>
          <p:cNvSpPr>
            <a:spLocks noGrp="1"/>
          </p:cNvSpPr>
          <p:nvPr>
            <p:ph type="sldNum" sz="quarter" idx="12"/>
          </p:nvPr>
        </p:nvSpPr>
        <p:spPr/>
        <p:txBody>
          <a:bodyPr/>
          <a:lstStyle/>
          <a:p>
            <a:fld id="{0FEA6421-E6B1-4E38-A771-78B9F0EB88F6}" type="slidenum">
              <a:rPr lang="en-GB" smtClean="0"/>
              <a:t>‹#›</a:t>
            </a:fld>
            <a:endParaRPr lang="en-GB"/>
          </a:p>
        </p:txBody>
      </p:sp>
    </p:spTree>
    <p:extLst>
      <p:ext uri="{BB962C8B-B14F-4D97-AF65-F5344CB8AC3E}">
        <p14:creationId xmlns:p14="http://schemas.microsoft.com/office/powerpoint/2010/main" val="2523011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16049-6618-5FBA-D24A-AF3C3ADA2F7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5BA09A6-4B18-3B0D-51B6-F583648BD0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AF0E00-A78A-85FA-09A0-5EB78B3D06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A8BE517-CAC7-C987-5FC2-CD3CA27AAA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3526A5-347E-59A3-4D3F-1C279480E9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C2A1B0F-8D86-32E9-B99F-77A39EE3C15A}"/>
              </a:ext>
            </a:extLst>
          </p:cNvPr>
          <p:cNvSpPr>
            <a:spLocks noGrp="1"/>
          </p:cNvSpPr>
          <p:nvPr>
            <p:ph type="dt" sz="half" idx="10"/>
          </p:nvPr>
        </p:nvSpPr>
        <p:spPr/>
        <p:txBody>
          <a:bodyPr/>
          <a:lstStyle/>
          <a:p>
            <a:fld id="{20522797-488B-4A00-BEA4-23B359836542}" type="datetimeFigureOut">
              <a:rPr lang="en-GB" smtClean="0"/>
              <a:t>18/06/2025</a:t>
            </a:fld>
            <a:endParaRPr lang="en-GB"/>
          </a:p>
        </p:txBody>
      </p:sp>
      <p:sp>
        <p:nvSpPr>
          <p:cNvPr id="8" name="Footer Placeholder 7">
            <a:extLst>
              <a:ext uri="{FF2B5EF4-FFF2-40B4-BE49-F238E27FC236}">
                <a16:creationId xmlns:a16="http://schemas.microsoft.com/office/drawing/2014/main" id="{70D7DA37-ABBB-6BE2-86FA-7BB6A7636E4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47167AB-1BD0-A34F-1D13-FDCA2C6F6032}"/>
              </a:ext>
            </a:extLst>
          </p:cNvPr>
          <p:cNvSpPr>
            <a:spLocks noGrp="1"/>
          </p:cNvSpPr>
          <p:nvPr>
            <p:ph type="sldNum" sz="quarter" idx="12"/>
          </p:nvPr>
        </p:nvSpPr>
        <p:spPr/>
        <p:txBody>
          <a:bodyPr/>
          <a:lstStyle/>
          <a:p>
            <a:fld id="{0FEA6421-E6B1-4E38-A771-78B9F0EB88F6}" type="slidenum">
              <a:rPr lang="en-GB" smtClean="0"/>
              <a:t>‹#›</a:t>
            </a:fld>
            <a:endParaRPr lang="en-GB"/>
          </a:p>
        </p:txBody>
      </p:sp>
    </p:spTree>
    <p:extLst>
      <p:ext uri="{BB962C8B-B14F-4D97-AF65-F5344CB8AC3E}">
        <p14:creationId xmlns:p14="http://schemas.microsoft.com/office/powerpoint/2010/main" val="1600886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1FD3E-66B2-B192-CC6B-4B43ECD11AD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1ADA5C1-8B12-2670-D474-42F3567A30BE}"/>
              </a:ext>
            </a:extLst>
          </p:cNvPr>
          <p:cNvSpPr>
            <a:spLocks noGrp="1"/>
          </p:cNvSpPr>
          <p:nvPr>
            <p:ph type="dt" sz="half" idx="10"/>
          </p:nvPr>
        </p:nvSpPr>
        <p:spPr/>
        <p:txBody>
          <a:bodyPr/>
          <a:lstStyle/>
          <a:p>
            <a:fld id="{20522797-488B-4A00-BEA4-23B359836542}" type="datetimeFigureOut">
              <a:rPr lang="en-GB" smtClean="0"/>
              <a:t>18/06/2025</a:t>
            </a:fld>
            <a:endParaRPr lang="en-GB"/>
          </a:p>
        </p:txBody>
      </p:sp>
      <p:sp>
        <p:nvSpPr>
          <p:cNvPr id="4" name="Footer Placeholder 3">
            <a:extLst>
              <a:ext uri="{FF2B5EF4-FFF2-40B4-BE49-F238E27FC236}">
                <a16:creationId xmlns:a16="http://schemas.microsoft.com/office/drawing/2014/main" id="{DD623543-5036-C0CD-9306-124564103F2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3593409-728E-EAD8-B9CF-82A9B246681F}"/>
              </a:ext>
            </a:extLst>
          </p:cNvPr>
          <p:cNvSpPr>
            <a:spLocks noGrp="1"/>
          </p:cNvSpPr>
          <p:nvPr>
            <p:ph type="sldNum" sz="quarter" idx="12"/>
          </p:nvPr>
        </p:nvSpPr>
        <p:spPr/>
        <p:txBody>
          <a:bodyPr/>
          <a:lstStyle/>
          <a:p>
            <a:fld id="{0FEA6421-E6B1-4E38-A771-78B9F0EB88F6}" type="slidenum">
              <a:rPr lang="en-GB" smtClean="0"/>
              <a:t>‹#›</a:t>
            </a:fld>
            <a:endParaRPr lang="en-GB"/>
          </a:p>
        </p:txBody>
      </p:sp>
    </p:spTree>
    <p:extLst>
      <p:ext uri="{BB962C8B-B14F-4D97-AF65-F5344CB8AC3E}">
        <p14:creationId xmlns:p14="http://schemas.microsoft.com/office/powerpoint/2010/main" val="2020555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234D01-03CC-04BA-2C5C-E9E2042FBB29}"/>
              </a:ext>
            </a:extLst>
          </p:cNvPr>
          <p:cNvSpPr>
            <a:spLocks noGrp="1"/>
          </p:cNvSpPr>
          <p:nvPr>
            <p:ph type="dt" sz="half" idx="10"/>
          </p:nvPr>
        </p:nvSpPr>
        <p:spPr/>
        <p:txBody>
          <a:bodyPr/>
          <a:lstStyle/>
          <a:p>
            <a:fld id="{20522797-488B-4A00-BEA4-23B359836542}" type="datetimeFigureOut">
              <a:rPr lang="en-GB" smtClean="0"/>
              <a:t>18/06/2025</a:t>
            </a:fld>
            <a:endParaRPr lang="en-GB"/>
          </a:p>
        </p:txBody>
      </p:sp>
      <p:sp>
        <p:nvSpPr>
          <p:cNvPr id="3" name="Footer Placeholder 2">
            <a:extLst>
              <a:ext uri="{FF2B5EF4-FFF2-40B4-BE49-F238E27FC236}">
                <a16:creationId xmlns:a16="http://schemas.microsoft.com/office/drawing/2014/main" id="{863CB8C1-9D03-7DA0-60E3-FF6EB2BDFA2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C14A8DF-A35B-B8C0-E9B3-4B4686C2DDA6}"/>
              </a:ext>
            </a:extLst>
          </p:cNvPr>
          <p:cNvSpPr>
            <a:spLocks noGrp="1"/>
          </p:cNvSpPr>
          <p:nvPr>
            <p:ph type="sldNum" sz="quarter" idx="12"/>
          </p:nvPr>
        </p:nvSpPr>
        <p:spPr/>
        <p:txBody>
          <a:bodyPr/>
          <a:lstStyle/>
          <a:p>
            <a:fld id="{0FEA6421-E6B1-4E38-A771-78B9F0EB88F6}" type="slidenum">
              <a:rPr lang="en-GB" smtClean="0"/>
              <a:t>‹#›</a:t>
            </a:fld>
            <a:endParaRPr lang="en-GB"/>
          </a:p>
        </p:txBody>
      </p:sp>
    </p:spTree>
    <p:extLst>
      <p:ext uri="{BB962C8B-B14F-4D97-AF65-F5344CB8AC3E}">
        <p14:creationId xmlns:p14="http://schemas.microsoft.com/office/powerpoint/2010/main" val="4050420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5DADA-B623-51AF-04AF-EDD3D11DBB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6AF2E0E-1B18-090C-5268-B017B90A47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0A27E9F-2EBC-81B0-9066-0FEB1EBE99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9A7806-3A17-ADC0-8D29-F23768EBBE71}"/>
              </a:ext>
            </a:extLst>
          </p:cNvPr>
          <p:cNvSpPr>
            <a:spLocks noGrp="1"/>
          </p:cNvSpPr>
          <p:nvPr>
            <p:ph type="dt" sz="half" idx="10"/>
          </p:nvPr>
        </p:nvSpPr>
        <p:spPr/>
        <p:txBody>
          <a:bodyPr/>
          <a:lstStyle/>
          <a:p>
            <a:fld id="{20522797-488B-4A00-BEA4-23B359836542}" type="datetimeFigureOut">
              <a:rPr lang="en-GB" smtClean="0"/>
              <a:t>18/06/2025</a:t>
            </a:fld>
            <a:endParaRPr lang="en-GB"/>
          </a:p>
        </p:txBody>
      </p:sp>
      <p:sp>
        <p:nvSpPr>
          <p:cNvPr id="6" name="Footer Placeholder 5">
            <a:extLst>
              <a:ext uri="{FF2B5EF4-FFF2-40B4-BE49-F238E27FC236}">
                <a16:creationId xmlns:a16="http://schemas.microsoft.com/office/drawing/2014/main" id="{473893B0-B901-54B2-422C-2B6349673E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C5764D-B93C-0DDF-1DC1-64CE51EF62ED}"/>
              </a:ext>
            </a:extLst>
          </p:cNvPr>
          <p:cNvSpPr>
            <a:spLocks noGrp="1"/>
          </p:cNvSpPr>
          <p:nvPr>
            <p:ph type="sldNum" sz="quarter" idx="12"/>
          </p:nvPr>
        </p:nvSpPr>
        <p:spPr/>
        <p:txBody>
          <a:bodyPr/>
          <a:lstStyle/>
          <a:p>
            <a:fld id="{0FEA6421-E6B1-4E38-A771-78B9F0EB88F6}" type="slidenum">
              <a:rPr lang="en-GB" smtClean="0"/>
              <a:t>‹#›</a:t>
            </a:fld>
            <a:endParaRPr lang="en-GB"/>
          </a:p>
        </p:txBody>
      </p:sp>
    </p:spTree>
    <p:extLst>
      <p:ext uri="{BB962C8B-B14F-4D97-AF65-F5344CB8AC3E}">
        <p14:creationId xmlns:p14="http://schemas.microsoft.com/office/powerpoint/2010/main" val="1167189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DB97F-26FA-1463-757B-178CDD0305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7B19B80-7570-D0D4-28A9-AD5B5024E1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6E2AC09-0161-A119-23AA-B43391859D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978A5F-1E5A-E0D2-B4CC-DF1EF63842D6}"/>
              </a:ext>
            </a:extLst>
          </p:cNvPr>
          <p:cNvSpPr>
            <a:spLocks noGrp="1"/>
          </p:cNvSpPr>
          <p:nvPr>
            <p:ph type="dt" sz="half" idx="10"/>
          </p:nvPr>
        </p:nvSpPr>
        <p:spPr/>
        <p:txBody>
          <a:bodyPr/>
          <a:lstStyle/>
          <a:p>
            <a:fld id="{20522797-488B-4A00-BEA4-23B359836542}" type="datetimeFigureOut">
              <a:rPr lang="en-GB" smtClean="0"/>
              <a:t>18/06/2025</a:t>
            </a:fld>
            <a:endParaRPr lang="en-GB"/>
          </a:p>
        </p:txBody>
      </p:sp>
      <p:sp>
        <p:nvSpPr>
          <p:cNvPr id="6" name="Footer Placeholder 5">
            <a:extLst>
              <a:ext uri="{FF2B5EF4-FFF2-40B4-BE49-F238E27FC236}">
                <a16:creationId xmlns:a16="http://schemas.microsoft.com/office/drawing/2014/main" id="{27B3553B-7971-FFD7-8E6A-655B57B7AF1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2C80992-0532-BA06-324C-A7B843DA0C3F}"/>
              </a:ext>
            </a:extLst>
          </p:cNvPr>
          <p:cNvSpPr>
            <a:spLocks noGrp="1"/>
          </p:cNvSpPr>
          <p:nvPr>
            <p:ph type="sldNum" sz="quarter" idx="12"/>
          </p:nvPr>
        </p:nvSpPr>
        <p:spPr/>
        <p:txBody>
          <a:bodyPr/>
          <a:lstStyle/>
          <a:p>
            <a:fld id="{0FEA6421-E6B1-4E38-A771-78B9F0EB88F6}" type="slidenum">
              <a:rPr lang="en-GB" smtClean="0"/>
              <a:t>‹#›</a:t>
            </a:fld>
            <a:endParaRPr lang="en-GB"/>
          </a:p>
        </p:txBody>
      </p:sp>
    </p:spTree>
    <p:extLst>
      <p:ext uri="{BB962C8B-B14F-4D97-AF65-F5344CB8AC3E}">
        <p14:creationId xmlns:p14="http://schemas.microsoft.com/office/powerpoint/2010/main" val="3639498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E969C3-AF98-47F1-52FF-360E1EF6FB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269301-9758-C05D-142D-2858279290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99F931-09A6-D320-3136-185278726D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0522797-488B-4A00-BEA4-23B359836542}" type="datetimeFigureOut">
              <a:rPr lang="en-GB" smtClean="0"/>
              <a:t>18/06/2025</a:t>
            </a:fld>
            <a:endParaRPr lang="en-GB"/>
          </a:p>
        </p:txBody>
      </p:sp>
      <p:sp>
        <p:nvSpPr>
          <p:cNvPr id="5" name="Footer Placeholder 4">
            <a:extLst>
              <a:ext uri="{FF2B5EF4-FFF2-40B4-BE49-F238E27FC236}">
                <a16:creationId xmlns:a16="http://schemas.microsoft.com/office/drawing/2014/main" id="{9BF81BFB-E569-75C8-6D7E-A02358CCDD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0A840812-2B45-8560-B288-FF1B6BF93B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FEA6421-E6B1-4E38-A771-78B9F0EB88F6}" type="slidenum">
              <a:rPr lang="en-GB" smtClean="0"/>
              <a:t>‹#›</a:t>
            </a:fld>
            <a:endParaRPr lang="en-GB"/>
          </a:p>
        </p:txBody>
      </p:sp>
    </p:spTree>
    <p:extLst>
      <p:ext uri="{BB962C8B-B14F-4D97-AF65-F5344CB8AC3E}">
        <p14:creationId xmlns:p14="http://schemas.microsoft.com/office/powerpoint/2010/main" val="1416491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ciencedirect.com/topics/pharmacology-toxicology-and-pharmaceutical-science/endometriosi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60.png"/><Relationship Id="rId4" Type="http://schemas.openxmlformats.org/officeDocument/2006/relationships/customXml" Target="../ink/ink1.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jpeg"/></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56.svg"/></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sv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00A35-5A2D-4B3E-684B-7E4DCE3934FA}"/>
              </a:ext>
            </a:extLst>
          </p:cNvPr>
          <p:cNvSpPr>
            <a:spLocks noGrp="1"/>
          </p:cNvSpPr>
          <p:nvPr>
            <p:ph type="ctrTitle"/>
          </p:nvPr>
        </p:nvSpPr>
        <p:spPr>
          <a:xfrm>
            <a:off x="1715729" y="536737"/>
            <a:ext cx="9144000" cy="1761236"/>
          </a:xfrm>
        </p:spPr>
        <p:txBody>
          <a:bodyPr>
            <a:noAutofit/>
          </a:bodyPr>
          <a:lstStyle/>
          <a:p>
            <a:r>
              <a:rPr lang="en-US" sz="4800" dirty="0">
                <a:latin typeface="Arial" panose="020B0604020202020204" pitchFamily="34" charset="0"/>
                <a:cs typeface="Arial" panose="020B0604020202020204" pitchFamily="34" charset="0"/>
              </a:rPr>
              <a:t>Multidisciplinary Management of Chronic Pelvic Pain</a:t>
            </a:r>
            <a:endParaRPr lang="en-GB" sz="4800" dirty="0">
              <a:latin typeface="Arial" panose="020B0604020202020204" pitchFamily="34" charset="0"/>
              <a:cs typeface="Arial" panose="020B0604020202020204" pitchFamily="34" charset="0"/>
            </a:endParaRPr>
          </a:p>
        </p:txBody>
      </p:sp>
      <p:sp>
        <p:nvSpPr>
          <p:cNvPr id="7" name="AutoShape 4">
            <a:extLst>
              <a:ext uri="{FF2B5EF4-FFF2-40B4-BE49-F238E27FC236}">
                <a16:creationId xmlns:a16="http://schemas.microsoft.com/office/drawing/2014/main" id="{8E6945B4-BE5B-A165-CFEE-26D9F592D942}"/>
              </a:ext>
            </a:extLst>
          </p:cNvPr>
          <p:cNvSpPr>
            <a:spLocks noGrp="1" noChangeAspect="1" noChangeArrowheads="1"/>
          </p:cNvSpPr>
          <p:nvPr>
            <p:ph type="subTitle" idx="1"/>
          </p:nvPr>
        </p:nvSpPr>
        <p:spPr bwMode="auto">
          <a:xfrm>
            <a:off x="1635211" y="4931622"/>
            <a:ext cx="9144000" cy="165576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lnSpcReduction="10000"/>
          </a:bodyPr>
          <a:lstStyle/>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NEPMG</a:t>
            </a:r>
          </a:p>
          <a:p>
            <a:r>
              <a:rPr lang="en-GB" dirty="0">
                <a:latin typeface="Arial" panose="020B0604020202020204" pitchFamily="34" charset="0"/>
                <a:cs typeface="Arial" panose="020B0604020202020204" pitchFamily="34" charset="0"/>
              </a:rPr>
              <a:t>Friday 20</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June, 2025</a:t>
            </a:r>
          </a:p>
        </p:txBody>
      </p:sp>
      <p:sp>
        <p:nvSpPr>
          <p:cNvPr id="4" name="TextBox 3">
            <a:extLst>
              <a:ext uri="{FF2B5EF4-FFF2-40B4-BE49-F238E27FC236}">
                <a16:creationId xmlns:a16="http://schemas.microsoft.com/office/drawing/2014/main" id="{EA2DB07B-4A76-BD7F-618B-0F9A6FA9216A}"/>
              </a:ext>
            </a:extLst>
          </p:cNvPr>
          <p:cNvSpPr txBox="1"/>
          <p:nvPr/>
        </p:nvSpPr>
        <p:spPr>
          <a:xfrm>
            <a:off x="4086038" y="4620854"/>
            <a:ext cx="4976261" cy="707886"/>
          </a:xfrm>
          <a:prstGeom prst="rect">
            <a:avLst/>
          </a:prstGeom>
          <a:noFill/>
        </p:spPr>
        <p:txBody>
          <a:bodyPr wrap="square" rtlCol="0">
            <a:spAutoFit/>
          </a:bodyPr>
          <a:lstStyle/>
          <a:p>
            <a:r>
              <a:rPr lang="en-GB" sz="4000" b="1" dirty="0">
                <a:latin typeface="Arial" panose="020B0604020202020204" pitchFamily="34" charset="0"/>
                <a:cs typeface="Arial" panose="020B0604020202020204" pitchFamily="34" charset="0"/>
              </a:rPr>
              <a:t>Dr Selina Johnson</a:t>
            </a:r>
          </a:p>
        </p:txBody>
      </p:sp>
      <p:sp>
        <p:nvSpPr>
          <p:cNvPr id="5" name="TextBox 4">
            <a:extLst>
              <a:ext uri="{FF2B5EF4-FFF2-40B4-BE49-F238E27FC236}">
                <a16:creationId xmlns:a16="http://schemas.microsoft.com/office/drawing/2014/main" id="{F9908688-F595-AC5A-1F37-908ED296DB00}"/>
              </a:ext>
            </a:extLst>
          </p:cNvPr>
          <p:cNvSpPr txBox="1"/>
          <p:nvPr/>
        </p:nvSpPr>
        <p:spPr>
          <a:xfrm>
            <a:off x="4837065" y="5270176"/>
            <a:ext cx="4089935"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Selina.johnson@nhs.net</a:t>
            </a:r>
          </a:p>
        </p:txBody>
      </p:sp>
      <p:grpSp>
        <p:nvGrpSpPr>
          <p:cNvPr id="6" name="Group 5">
            <a:extLst>
              <a:ext uri="{FF2B5EF4-FFF2-40B4-BE49-F238E27FC236}">
                <a16:creationId xmlns:a16="http://schemas.microsoft.com/office/drawing/2014/main" id="{730F15FD-ADF4-D13C-E793-9BE936E64D8B}"/>
              </a:ext>
            </a:extLst>
          </p:cNvPr>
          <p:cNvGrpSpPr/>
          <p:nvPr/>
        </p:nvGrpSpPr>
        <p:grpSpPr>
          <a:xfrm>
            <a:off x="3512345" y="1592176"/>
            <a:ext cx="5549954" cy="4521031"/>
            <a:chOff x="3257129" y="426502"/>
            <a:chExt cx="5241783" cy="4114800"/>
          </a:xfrm>
        </p:grpSpPr>
        <p:sp>
          <p:nvSpPr>
            <p:cNvPr id="9" name="Freeform 14">
              <a:extLst>
                <a:ext uri="{FF2B5EF4-FFF2-40B4-BE49-F238E27FC236}">
                  <a16:creationId xmlns:a16="http://schemas.microsoft.com/office/drawing/2014/main" id="{6C37E663-1D79-6C22-6947-2540217E16A4}"/>
                </a:ext>
              </a:extLst>
            </p:cNvPr>
            <p:cNvSpPr/>
            <p:nvPr/>
          </p:nvSpPr>
          <p:spPr>
            <a:xfrm>
              <a:off x="3257129" y="426502"/>
              <a:ext cx="5241783" cy="4114800"/>
            </a:xfrm>
            <a:custGeom>
              <a:avLst/>
              <a:gdLst/>
              <a:ahLst/>
              <a:cxnLst/>
              <a:rect l="l" t="t" r="r" b="b"/>
              <a:pathLst>
                <a:path w="5241783" h="4114800">
                  <a:moveTo>
                    <a:pt x="0" y="0"/>
                  </a:moveTo>
                  <a:lnTo>
                    <a:pt x="5241783" y="0"/>
                  </a:lnTo>
                  <a:lnTo>
                    <a:pt x="5241783" y="4114800"/>
                  </a:lnTo>
                  <a:lnTo>
                    <a:pt x="0" y="4114800"/>
                  </a:lnTo>
                  <a:lnTo>
                    <a:pt x="0" y="0"/>
                  </a:lnTo>
                  <a:close/>
                </a:path>
              </a:pathLst>
            </a:custGeom>
            <a:blipFill>
              <a:blip r:embed="rId2">
                <a:alphaModFix amt="11000"/>
                <a:extLst>
                  <a:ext uri="{96DAC541-7B7A-43D3-8B79-37D633B846F1}">
                    <asvg:svgBlip xmlns:asvg="http://schemas.microsoft.com/office/drawing/2016/SVG/main" r:embed="rId3"/>
                  </a:ext>
                </a:extLst>
              </a:blip>
              <a:stretch>
                <a:fillRect/>
              </a:stretch>
            </a:blipFill>
          </p:spPr>
          <p:txBody>
            <a:bodyPr/>
            <a:lstStyle/>
            <a:p>
              <a:endParaRPr lang="en-GB">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4963AB16-6866-8A38-C0A3-8D1D6BB73FAE}"/>
                </a:ext>
              </a:extLst>
            </p:cNvPr>
            <p:cNvSpPr/>
            <p:nvPr/>
          </p:nvSpPr>
          <p:spPr>
            <a:xfrm>
              <a:off x="4572229" y="1207286"/>
              <a:ext cx="2611582" cy="2410691"/>
            </a:xfrm>
            <a:prstGeom prst="ellipse">
              <a:avLst/>
            </a:prstGeom>
            <a:solidFill>
              <a:srgbClr val="C0000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966631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899B1-D423-8BC5-C7F7-4CB318B4AAE3}"/>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Challenges</a:t>
            </a:r>
          </a:p>
        </p:txBody>
      </p:sp>
      <p:sp>
        <p:nvSpPr>
          <p:cNvPr id="3" name="Content Placeholder 2">
            <a:extLst>
              <a:ext uri="{FF2B5EF4-FFF2-40B4-BE49-F238E27FC236}">
                <a16:creationId xmlns:a16="http://schemas.microsoft.com/office/drawing/2014/main" id="{1A866B0C-7CB7-8598-F292-D85EA9CFBD35}"/>
              </a:ext>
            </a:extLst>
          </p:cNvPr>
          <p:cNvSpPr>
            <a:spLocks noGrp="1"/>
          </p:cNvSpPr>
          <p:nvPr>
            <p:ph idx="1"/>
          </p:nvPr>
        </p:nvSpPr>
        <p:spPr>
          <a:xfrm>
            <a:off x="2156861" y="6301690"/>
            <a:ext cx="10515600" cy="382370"/>
          </a:xfrm>
        </p:spPr>
        <p:txBody>
          <a:bodyPr>
            <a:normAutofit/>
          </a:bodyPr>
          <a:lstStyle/>
          <a:p>
            <a:r>
              <a:rPr lang="en-US" sz="2000" dirty="0">
                <a:latin typeface="Arial" panose="020B0604020202020204" pitchFamily="34" charset="0"/>
                <a:cs typeface="Arial" panose="020B0604020202020204" pitchFamily="34" charset="0"/>
              </a:rPr>
              <a:t>82% of women with chronic pelvic pain have </a:t>
            </a:r>
            <a:r>
              <a:rPr lang="en-US" sz="2000" dirty="0">
                <a:latin typeface="Arial" panose="020B0604020202020204" pitchFamily="34" charset="0"/>
                <a:cs typeface="Arial" panose="020B0604020202020204" pitchFamily="34" charset="0"/>
                <a:hlinkClick r:id="rId3" tooltip="Learn more about endometriosis from ScienceDirect's AI-generated Topic Pages"/>
              </a:rPr>
              <a:t>endometriosis</a:t>
            </a:r>
            <a:r>
              <a:rPr lang="en-US" sz="2000" dirty="0">
                <a:latin typeface="Arial" panose="020B0604020202020204" pitchFamily="34" charset="0"/>
                <a:cs typeface="Arial" panose="020B0604020202020204" pitchFamily="34" charset="0"/>
              </a:rPr>
              <a:t>  (Coxen 2018)</a:t>
            </a:r>
            <a:endParaRPr lang="en-GB" sz="2000" dirty="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2A734E00-CB50-85E5-1FED-2FF482D64AE0}"/>
                  </a:ext>
                </a:extLst>
              </p14:cNvPr>
              <p14:cNvContentPartPr/>
              <p14:nvPr/>
            </p14:nvContentPartPr>
            <p14:xfrm>
              <a:off x="727171" y="1825625"/>
              <a:ext cx="8429227" cy="2406570"/>
            </p14:xfrm>
          </p:contentPart>
        </mc:Choice>
        <mc:Fallback xmlns="">
          <p:pic>
            <p:nvPicPr>
              <p:cNvPr id="4" name="Ink 3">
                <a:extLst>
                  <a:ext uri="{FF2B5EF4-FFF2-40B4-BE49-F238E27FC236}">
                    <a16:creationId xmlns:a16="http://schemas.microsoft.com/office/drawing/2014/main" id="{2A734E00-CB50-85E5-1FED-2FF482D64AE0}"/>
                  </a:ext>
                </a:extLst>
              </p:cNvPr>
              <p:cNvPicPr/>
              <p:nvPr/>
            </p:nvPicPr>
            <p:blipFill>
              <a:blip r:embed="rId5"/>
              <a:stretch>
                <a:fillRect/>
              </a:stretch>
            </p:blipFill>
            <p:spPr>
              <a:xfrm>
                <a:off x="709171" y="1807625"/>
                <a:ext cx="8464866" cy="2442210"/>
              </a:xfrm>
              <a:prstGeom prst="rect">
                <a:avLst/>
              </a:prstGeom>
            </p:spPr>
          </p:pic>
        </mc:Fallback>
      </mc:AlternateContent>
      <p:sp>
        <p:nvSpPr>
          <p:cNvPr id="5" name="TextBox 4">
            <a:extLst>
              <a:ext uri="{FF2B5EF4-FFF2-40B4-BE49-F238E27FC236}">
                <a16:creationId xmlns:a16="http://schemas.microsoft.com/office/drawing/2014/main" id="{A09AFFD4-B4C4-46CA-3EDE-5579C0A79AED}"/>
              </a:ext>
            </a:extLst>
          </p:cNvPr>
          <p:cNvSpPr txBox="1"/>
          <p:nvPr/>
        </p:nvSpPr>
        <p:spPr>
          <a:xfrm>
            <a:off x="5066913" y="4363537"/>
            <a:ext cx="2468580" cy="800219"/>
          </a:xfrm>
          <a:prstGeom prst="rect">
            <a:avLst/>
          </a:prstGeom>
          <a:noFill/>
        </p:spPr>
        <p:txBody>
          <a:bodyPr wrap="square">
            <a:spAutoFit/>
          </a:bodyPr>
          <a:lstStyle/>
          <a:p>
            <a:r>
              <a:rPr lang="en-US" sz="3200" b="0" i="0" dirty="0">
                <a:effectLst/>
                <a:latin typeface="Arial" panose="020B0604020202020204" pitchFamily="34" charset="0"/>
                <a:cs typeface="Arial" panose="020B0604020202020204" pitchFamily="34" charset="0"/>
              </a:rPr>
              <a:t>8 years</a:t>
            </a:r>
          </a:p>
          <a:p>
            <a:r>
              <a:rPr lang="en-US" sz="1400" b="0" i="0" dirty="0">
                <a:effectLst/>
                <a:latin typeface="Arial" panose="020B0604020202020204" pitchFamily="34" charset="0"/>
                <a:cs typeface="Arial" panose="020B0604020202020204" pitchFamily="34" charset="0"/>
              </a:rPr>
              <a:t>Long and painful road 2024</a:t>
            </a:r>
            <a:endParaRPr lang="en-GB" sz="1400" dirty="0">
              <a:latin typeface="Arial" panose="020B0604020202020204" pitchFamily="34" charset="0"/>
              <a:cs typeface="Arial" panose="020B0604020202020204" pitchFamily="34" charset="0"/>
            </a:endParaRPr>
          </a:p>
        </p:txBody>
      </p:sp>
      <p:pic>
        <p:nvPicPr>
          <p:cNvPr id="6" name="Picture 2" descr="Endometriosis report (NCEPOD) – HQIP">
            <a:extLst>
              <a:ext uri="{FF2B5EF4-FFF2-40B4-BE49-F238E27FC236}">
                <a16:creationId xmlns:a16="http://schemas.microsoft.com/office/drawing/2014/main" id="{5FCD4FAE-091D-576C-585D-70BECF3A6D6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54986" y="3091949"/>
            <a:ext cx="1800225"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663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23C0E-8A0C-0E13-905B-E2AB4F6B33BD}"/>
              </a:ext>
            </a:extLst>
          </p:cNvPr>
          <p:cNvSpPr>
            <a:spLocks noGrp="1"/>
          </p:cNvSpPr>
          <p:nvPr>
            <p:ph type="title"/>
          </p:nvPr>
        </p:nvSpPr>
        <p:spPr>
          <a:xfrm>
            <a:off x="530629" y="6214247"/>
            <a:ext cx="11431386" cy="427153"/>
          </a:xfrm>
        </p:spPr>
        <p:txBody>
          <a:bodyPr>
            <a:noAutofit/>
          </a:bodyPr>
          <a:lstStyle/>
          <a:p>
            <a:r>
              <a:rPr lang="en-GB" sz="1400" dirty="0">
                <a:latin typeface="Arial" panose="020B0604020202020204" pitchFamily="34" charset="0"/>
                <a:cs typeface="Arial" panose="020B0604020202020204" pitchFamily="34" charset="0"/>
              </a:rPr>
              <a:t>Johnson S, Evans E, Hapangama DK. Chronic pelvic pain treatment understanding what matters: a social media survey. </a:t>
            </a:r>
            <a:r>
              <a:rPr lang="en-GB" sz="1400" dirty="0" err="1">
                <a:latin typeface="Arial" panose="020B0604020202020204" pitchFamily="34" charset="0"/>
                <a:cs typeface="Arial" panose="020B0604020202020204" pitchFamily="34" charset="0"/>
              </a:rPr>
              <a:t>Reprod</a:t>
            </a:r>
            <a:r>
              <a:rPr lang="en-GB" sz="1400" dirty="0">
                <a:latin typeface="Arial" panose="020B0604020202020204" pitchFamily="34" charset="0"/>
                <a:cs typeface="Arial" panose="020B0604020202020204" pitchFamily="34" charset="0"/>
              </a:rPr>
              <a:t> Fertil. 2025 Jan 10;6(1):e240038. </a:t>
            </a:r>
            <a:r>
              <a:rPr lang="en-GB" sz="1400" dirty="0" err="1">
                <a:latin typeface="Arial" panose="020B0604020202020204" pitchFamily="34" charset="0"/>
                <a:cs typeface="Arial" panose="020B0604020202020204" pitchFamily="34" charset="0"/>
              </a:rPr>
              <a:t>doi</a:t>
            </a:r>
            <a:r>
              <a:rPr lang="en-GB" sz="1400" dirty="0">
                <a:latin typeface="Arial" panose="020B0604020202020204" pitchFamily="34" charset="0"/>
                <a:cs typeface="Arial" panose="020B0604020202020204" pitchFamily="34" charset="0"/>
              </a:rPr>
              <a:t>: 10.1530/RAF-24-0038. PMID: 39826244; PMCID: PMC11795530.</a:t>
            </a:r>
          </a:p>
        </p:txBody>
      </p:sp>
      <p:pic>
        <p:nvPicPr>
          <p:cNvPr id="42" name="Picture 41" descr="A diagram of a treatment journey&#10;&#10;Description automatically generated">
            <a:extLst>
              <a:ext uri="{FF2B5EF4-FFF2-40B4-BE49-F238E27FC236}">
                <a16:creationId xmlns:a16="http://schemas.microsoft.com/office/drawing/2014/main" id="{1F1777B9-A61A-734D-4323-5FBF5C5712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962" y="643753"/>
            <a:ext cx="8996075" cy="4834970"/>
          </a:xfrm>
          <a:prstGeom prst="rect">
            <a:avLst/>
          </a:prstGeom>
        </p:spPr>
      </p:pic>
      <p:pic>
        <p:nvPicPr>
          <p:cNvPr id="1028" name="Picture 4">
            <a:extLst>
              <a:ext uri="{FF2B5EF4-FFF2-40B4-BE49-F238E27FC236}">
                <a16:creationId xmlns:a16="http://schemas.microsoft.com/office/drawing/2014/main" id="{6333341A-F089-99F3-B053-7F13E7B7180F}"/>
              </a:ext>
            </a:extLst>
          </p:cNvPr>
          <p:cNvPicPr>
            <a:picLocks noChangeAspect="1" noChangeArrowheads="1"/>
          </p:cNvPicPr>
          <p:nvPr/>
        </p:nvPicPr>
        <p:blipFill>
          <a:blip r:embed="rId4">
            <a:alphaModFix amt="96000"/>
            <a:extLst>
              <a:ext uri="{28A0092B-C50C-407E-A947-70E740481C1C}">
                <a14:useLocalDpi xmlns:a14="http://schemas.microsoft.com/office/drawing/2010/main" val="0"/>
              </a:ext>
            </a:extLst>
          </a:blip>
          <a:srcRect/>
          <a:stretch>
            <a:fillRect/>
          </a:stretch>
        </p:blipFill>
        <p:spPr bwMode="auto">
          <a:xfrm>
            <a:off x="1227622" y="311197"/>
            <a:ext cx="9525000" cy="59531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CC7E907-8CDD-7E56-AA55-A90A33C0CBC2}"/>
              </a:ext>
            </a:extLst>
          </p:cNvPr>
          <p:cNvSpPr txBox="1"/>
          <p:nvPr/>
        </p:nvSpPr>
        <p:spPr>
          <a:xfrm>
            <a:off x="6458552" y="2050181"/>
            <a:ext cx="3176337" cy="2246769"/>
          </a:xfrm>
          <a:prstGeom prst="rect">
            <a:avLst/>
          </a:prstGeom>
          <a:solidFill>
            <a:schemeClr val="tx2">
              <a:lumMod val="75000"/>
              <a:lumOff val="25000"/>
            </a:schemeClr>
          </a:solidFill>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Frustration</a:t>
            </a:r>
          </a:p>
          <a:p>
            <a:r>
              <a:rPr lang="en-GB" sz="2800" b="1" dirty="0">
                <a:solidFill>
                  <a:schemeClr val="bg1"/>
                </a:solidFill>
                <a:latin typeface="Arial" panose="020B0604020202020204" pitchFamily="34" charset="0"/>
                <a:cs typeface="Arial" panose="020B0604020202020204" pitchFamily="34" charset="0"/>
              </a:rPr>
              <a:t>Low satisfaction</a:t>
            </a:r>
          </a:p>
          <a:p>
            <a:r>
              <a:rPr lang="en-GB" sz="2800" b="1" dirty="0">
                <a:solidFill>
                  <a:schemeClr val="bg1"/>
                </a:solidFill>
                <a:latin typeface="Arial" panose="020B0604020202020204" pitchFamily="34" charset="0"/>
                <a:cs typeface="Arial" panose="020B0604020202020204" pitchFamily="34" charset="0"/>
              </a:rPr>
              <a:t>Medicalisation</a:t>
            </a:r>
          </a:p>
          <a:p>
            <a:r>
              <a:rPr lang="en-GB" sz="2800" b="1" dirty="0">
                <a:solidFill>
                  <a:schemeClr val="bg1"/>
                </a:solidFill>
                <a:latin typeface="Arial" panose="020B0604020202020204" pitchFamily="34" charset="0"/>
                <a:cs typeface="Arial" panose="020B0604020202020204" pitchFamily="34" charset="0"/>
              </a:rPr>
              <a:t>Anxiety</a:t>
            </a:r>
          </a:p>
          <a:p>
            <a:r>
              <a:rPr lang="en-GB" sz="2800" b="1" dirty="0">
                <a:solidFill>
                  <a:schemeClr val="bg1"/>
                </a:solidFill>
                <a:latin typeface="Arial" panose="020B0604020202020204" pitchFamily="34" charset="0"/>
                <a:cs typeface="Arial" panose="020B0604020202020204" pitchFamily="34" charset="0"/>
              </a:rPr>
              <a:t>Disability</a:t>
            </a:r>
          </a:p>
        </p:txBody>
      </p:sp>
      <p:sp>
        <p:nvSpPr>
          <p:cNvPr id="5" name="TextBox 4">
            <a:extLst>
              <a:ext uri="{FF2B5EF4-FFF2-40B4-BE49-F238E27FC236}">
                <a16:creationId xmlns:a16="http://schemas.microsoft.com/office/drawing/2014/main" id="{332906F1-48F6-4047-E300-3D7E0E6865B9}"/>
              </a:ext>
            </a:extLst>
          </p:cNvPr>
          <p:cNvSpPr txBox="1"/>
          <p:nvPr/>
        </p:nvSpPr>
        <p:spPr>
          <a:xfrm>
            <a:off x="5990122" y="4770864"/>
            <a:ext cx="3974366" cy="523220"/>
          </a:xfrm>
          <a:prstGeom prst="rect">
            <a:avLst/>
          </a:prstGeom>
          <a:solidFill>
            <a:schemeClr val="tx2">
              <a:lumMod val="75000"/>
              <a:lumOff val="25000"/>
            </a:schemeClr>
          </a:solidFill>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Opportunity and need </a:t>
            </a:r>
          </a:p>
        </p:txBody>
      </p:sp>
    </p:spTree>
    <p:extLst>
      <p:ext uri="{BB962C8B-B14F-4D97-AF65-F5344CB8AC3E}">
        <p14:creationId xmlns:p14="http://schemas.microsoft.com/office/powerpoint/2010/main" val="398977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482A4F-49AA-CE89-7E2B-4D15FD7A2F63}"/>
              </a:ext>
            </a:extLst>
          </p:cNvPr>
          <p:cNvSpPr>
            <a:spLocks noGrp="1"/>
          </p:cNvSpPr>
          <p:nvPr>
            <p:ph idx="1"/>
          </p:nvPr>
        </p:nvSpPr>
        <p:spPr/>
        <p:txBody>
          <a:bodyPr/>
          <a:lstStyle/>
          <a:p>
            <a:endParaRPr lang="en-GB" dirty="0"/>
          </a:p>
        </p:txBody>
      </p:sp>
      <p:pic>
        <p:nvPicPr>
          <p:cNvPr id="5" name="Picture 4">
            <a:extLst>
              <a:ext uri="{FF2B5EF4-FFF2-40B4-BE49-F238E27FC236}">
                <a16:creationId xmlns:a16="http://schemas.microsoft.com/office/drawing/2014/main" id="{218D37B7-E9F4-8CDB-9E46-D6564DE9E752}"/>
              </a:ext>
            </a:extLst>
          </p:cNvPr>
          <p:cNvPicPr>
            <a:picLocks noChangeAspect="1"/>
          </p:cNvPicPr>
          <p:nvPr/>
        </p:nvPicPr>
        <p:blipFill>
          <a:blip r:embed="rId3"/>
          <a:srcRect l="14486" t="38987" r="34142" b="12067"/>
          <a:stretch/>
        </p:blipFill>
        <p:spPr>
          <a:xfrm>
            <a:off x="378188" y="827590"/>
            <a:ext cx="8983258" cy="5349373"/>
          </a:xfrm>
          <a:prstGeom prst="rect">
            <a:avLst/>
          </a:prstGeom>
        </p:spPr>
      </p:pic>
      <p:sp>
        <p:nvSpPr>
          <p:cNvPr id="7" name="TextBox 6">
            <a:extLst>
              <a:ext uri="{FF2B5EF4-FFF2-40B4-BE49-F238E27FC236}">
                <a16:creationId xmlns:a16="http://schemas.microsoft.com/office/drawing/2014/main" id="{9BFA22BB-83F0-F58C-EB11-F63F3C42923D}"/>
              </a:ext>
            </a:extLst>
          </p:cNvPr>
          <p:cNvSpPr txBox="1"/>
          <p:nvPr/>
        </p:nvSpPr>
        <p:spPr>
          <a:xfrm>
            <a:off x="4497728" y="2367171"/>
            <a:ext cx="7463742" cy="2123658"/>
          </a:xfrm>
          <a:prstGeom prst="rect">
            <a:avLst/>
          </a:prstGeom>
          <a:solidFill>
            <a:schemeClr val="bg1"/>
          </a:solidFill>
        </p:spPr>
        <p:txBody>
          <a:bodyPr wrap="square" rtlCol="0">
            <a:spAutoFit/>
          </a:bodyPr>
          <a:lstStyle/>
          <a:p>
            <a:r>
              <a:rPr lang="en-GB" sz="2400" i="1" dirty="0">
                <a:solidFill>
                  <a:schemeClr val="accent3">
                    <a:lumMod val="50000"/>
                  </a:schemeClr>
                </a:solidFill>
                <a:latin typeface="Arial" panose="020B0604020202020204" pitchFamily="34" charset="0"/>
                <a:cs typeface="Arial" panose="020B0604020202020204" pitchFamily="34" charset="0"/>
              </a:rPr>
              <a:t>“Many doctors, including gynaecologists, still believe that a painful period is normal, painful intercourse needs a psychosexual counsellor, and painful defecation means irritable bowel syndrome.” </a:t>
            </a:r>
            <a:r>
              <a:rPr lang="en-GB" i="1" dirty="0">
                <a:solidFill>
                  <a:schemeClr val="accent3">
                    <a:lumMod val="50000"/>
                  </a:schemeClr>
                </a:solidFill>
                <a:latin typeface="Arial" panose="020B0604020202020204" pitchFamily="34" charset="0"/>
                <a:cs typeface="Arial" panose="020B0604020202020204" pitchFamily="34" charset="0"/>
              </a:rPr>
              <a:t>(Quote from the clinician’s survey in response to reasons for a delay in diagnosis) </a:t>
            </a:r>
            <a:endParaRPr lang="en-GB" sz="24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7F79FA1-CA58-C2EA-20B2-60444E30DD3E}"/>
              </a:ext>
            </a:extLst>
          </p:cNvPr>
          <p:cNvSpPr txBox="1"/>
          <p:nvPr/>
        </p:nvSpPr>
        <p:spPr>
          <a:xfrm>
            <a:off x="5867400" y="4486607"/>
            <a:ext cx="6094070" cy="1938992"/>
          </a:xfrm>
          <a:prstGeom prst="rect">
            <a:avLst/>
          </a:prstGeom>
          <a:solidFill>
            <a:schemeClr val="bg1"/>
          </a:solidFill>
        </p:spPr>
        <p:txBody>
          <a:bodyPr wrap="square">
            <a:spAutoFit/>
          </a:bodyPr>
          <a:lstStyle/>
          <a:p>
            <a:r>
              <a:rPr lang="en-GB" sz="2400" b="1" dirty="0">
                <a:latin typeface="Arial" panose="020B0604020202020204" pitchFamily="34" charset="0"/>
                <a:cs typeface="Arial" panose="020B0604020202020204" pitchFamily="34" charset="0"/>
              </a:rPr>
              <a:t>Ask about:</a:t>
            </a:r>
          </a:p>
          <a:p>
            <a:r>
              <a:rPr lang="en-GB" sz="2400" b="1" dirty="0">
                <a:latin typeface="Arial" panose="020B0604020202020204" pitchFamily="34" charset="0"/>
                <a:cs typeface="Arial" panose="020B0604020202020204" pitchFamily="34" charset="0"/>
              </a:rPr>
              <a:t>Painful periods- impact on function</a:t>
            </a:r>
          </a:p>
          <a:p>
            <a:r>
              <a:rPr lang="en-GB" sz="2400" b="1" dirty="0">
                <a:latin typeface="Arial" panose="020B0604020202020204" pitchFamily="34" charset="0"/>
                <a:cs typeface="Arial" panose="020B0604020202020204" pitchFamily="34" charset="0"/>
              </a:rPr>
              <a:t>Heavy bleeding</a:t>
            </a:r>
          </a:p>
          <a:p>
            <a:r>
              <a:rPr lang="en-GB" sz="2400" b="1" dirty="0">
                <a:latin typeface="Arial" panose="020B0604020202020204" pitchFamily="34" charset="0"/>
                <a:cs typeface="Arial" panose="020B0604020202020204" pitchFamily="34" charset="0"/>
              </a:rPr>
              <a:t>Intercourse</a:t>
            </a:r>
          </a:p>
          <a:p>
            <a:r>
              <a:rPr lang="en-GB" sz="2400" b="1" dirty="0">
                <a:latin typeface="Arial" panose="020B0604020202020204" pitchFamily="34" charset="0"/>
                <a:cs typeface="Arial" panose="020B0604020202020204" pitchFamily="34" charset="0"/>
              </a:rPr>
              <a:t>Painful bowel and bladder movements</a:t>
            </a:r>
          </a:p>
        </p:txBody>
      </p:sp>
      <p:sp>
        <p:nvSpPr>
          <p:cNvPr id="9" name="Title 8">
            <a:extLst>
              <a:ext uri="{FF2B5EF4-FFF2-40B4-BE49-F238E27FC236}">
                <a16:creationId xmlns:a16="http://schemas.microsoft.com/office/drawing/2014/main" id="{D94BB6C1-B067-8E83-1D88-20B1A8FB84D4}"/>
              </a:ext>
            </a:extLst>
          </p:cNvPr>
          <p:cNvSpPr>
            <a:spLocks noGrp="1"/>
          </p:cNvSpPr>
          <p:nvPr>
            <p:ph type="title"/>
          </p:nvPr>
        </p:nvSpPr>
        <p:spPr>
          <a:xfrm>
            <a:off x="838200" y="772297"/>
            <a:ext cx="10515600" cy="145974"/>
          </a:xfrm>
        </p:spPr>
        <p:txBody>
          <a:bodyPr>
            <a:normAutofit fontScale="90000"/>
          </a:bodyPr>
          <a:lstStyle/>
          <a:p>
            <a:r>
              <a:rPr lang="en-GB" dirty="0">
                <a:solidFill>
                  <a:srgbClr val="C00000"/>
                </a:solidFill>
                <a:latin typeface="Arial" panose="020B0604020202020204" pitchFamily="34" charset="0"/>
                <a:cs typeface="Arial" panose="020B0604020202020204" pitchFamily="34" charset="0"/>
              </a:rPr>
              <a:t>Taboo and societal/medical acceptance</a:t>
            </a:r>
            <a:br>
              <a:rPr lang="en-GB" dirty="0">
                <a:solidFill>
                  <a:srgbClr val="C00000"/>
                </a:solidFill>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530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5A06A5-AD43-816C-D247-3AE789601706}"/>
              </a:ext>
            </a:extLst>
          </p:cNvPr>
          <p:cNvSpPr>
            <a:spLocks noGrp="1"/>
          </p:cNvSpPr>
          <p:nvPr>
            <p:ph idx="1"/>
          </p:nvPr>
        </p:nvSpPr>
        <p:spPr/>
        <p:txBody>
          <a:bodyPr/>
          <a:lstStyle/>
          <a:p>
            <a:endParaRPr lang="en-GB"/>
          </a:p>
        </p:txBody>
      </p:sp>
      <p:pic>
        <p:nvPicPr>
          <p:cNvPr id="7170" name="Picture 2" descr="Pelvic floor dysfunction - Wikipedia">
            <a:extLst>
              <a:ext uri="{FF2B5EF4-FFF2-40B4-BE49-F238E27FC236}">
                <a16:creationId xmlns:a16="http://schemas.microsoft.com/office/drawing/2014/main" id="{B2F1367C-2B18-C261-08C1-23ADE84D8C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923" y="974174"/>
            <a:ext cx="10118379" cy="5676007"/>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208,700+ Scared Man Stock Photos, Pictures &amp; Royalty-Free Images - iStock | Scared  man face, Scared man running, Scared man in suit">
            <a:extLst>
              <a:ext uri="{FF2B5EF4-FFF2-40B4-BE49-F238E27FC236}">
                <a16:creationId xmlns:a16="http://schemas.microsoft.com/office/drawing/2014/main" id="{33E32DE8-49BF-3A68-7E95-8365F43A8D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1586" y="1483344"/>
            <a:ext cx="5829300" cy="4314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31DFD9B-6252-B5F1-1900-53480E8C78BF}"/>
              </a:ext>
            </a:extLst>
          </p:cNvPr>
          <p:cNvSpPr>
            <a:spLocks noGrp="1"/>
          </p:cNvSpPr>
          <p:nvPr>
            <p:ph type="title"/>
          </p:nvPr>
        </p:nvSpPr>
        <p:spPr>
          <a:xfrm>
            <a:off x="838200" y="76301"/>
            <a:ext cx="10515600" cy="981537"/>
          </a:xfrm>
        </p:spPr>
        <p:txBody>
          <a:bodyPr/>
          <a:lstStyle/>
          <a:p>
            <a:r>
              <a:rPr lang="en-GB" dirty="0">
                <a:latin typeface="Arial" panose="020B0604020202020204" pitchFamily="34" charset="0"/>
                <a:cs typeface="Arial" panose="020B0604020202020204" pitchFamily="34" charset="0"/>
              </a:rPr>
              <a:t>Clinician confidence</a:t>
            </a:r>
          </a:p>
        </p:txBody>
      </p:sp>
    </p:spTree>
    <p:extLst>
      <p:ext uri="{BB962C8B-B14F-4D97-AF65-F5344CB8AC3E}">
        <p14:creationId xmlns:p14="http://schemas.microsoft.com/office/powerpoint/2010/main" val="3594401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24898-2080-697A-DBE5-D317E5F0CF35}"/>
            </a:ext>
          </a:extLst>
        </p:cNvPr>
        <p:cNvGrpSpPr/>
        <p:nvPr/>
      </p:nvGrpSpPr>
      <p:grpSpPr>
        <a:xfrm>
          <a:off x="0" y="0"/>
          <a:ext cx="0" cy="0"/>
          <a:chOff x="0" y="0"/>
          <a:chExt cx="0" cy="0"/>
        </a:xfrm>
      </p:grpSpPr>
      <p:sp>
        <p:nvSpPr>
          <p:cNvPr id="4" name="Text Box 2">
            <a:extLst>
              <a:ext uri="{FF2B5EF4-FFF2-40B4-BE49-F238E27FC236}">
                <a16:creationId xmlns:a16="http://schemas.microsoft.com/office/drawing/2014/main" id="{045B84EF-F258-11E3-AEDA-853E4FF28544}"/>
              </a:ext>
            </a:extLst>
          </p:cNvPr>
          <p:cNvSpPr txBox="1">
            <a:spLocks noChangeArrowheads="1"/>
          </p:cNvSpPr>
          <p:nvPr/>
        </p:nvSpPr>
        <p:spPr bwMode="auto">
          <a:xfrm>
            <a:off x="301433" y="982943"/>
            <a:ext cx="1296131" cy="1347323"/>
          </a:xfrm>
          <a:prstGeom prst="rect">
            <a:avLst/>
          </a:prstGeom>
          <a:solidFill>
            <a:schemeClr val="accent2">
              <a:lumMod val="20000"/>
              <a:lumOff val="80000"/>
              <a:alpha val="36000"/>
            </a:schemeClr>
          </a:solidFill>
          <a:ln w="9525">
            <a:solidFill>
              <a:srgbClr val="000000"/>
            </a:solidFill>
            <a:miter lim="800000"/>
            <a:headEnd/>
            <a:tailEnd/>
          </a:ln>
        </p:spPr>
        <p:txBody>
          <a:bodyPr rot="0" vert="horz" wrap="square" lIns="91440" tIns="45720" rIns="91440" bIns="45720" anchor="b" anchorCtr="0">
            <a:noAutofit/>
          </a:bodyPr>
          <a:lstStyle/>
          <a:p>
            <a:pPr algn="ctr">
              <a:lnSpc>
                <a:spcPct val="115000"/>
              </a:lnSpc>
            </a:pP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pPr>
            <a:endParaRPr lang="en-GB" sz="1600" dirty="0">
              <a:latin typeface="Arial" panose="020B0604020202020204" pitchFamily="34" charset="0"/>
              <a:ea typeface="Calibri" panose="020F0502020204030204" pitchFamily="34" charset="0"/>
              <a:cs typeface="Arial" panose="020B0604020202020204" pitchFamily="34" charset="0"/>
            </a:endParaRPr>
          </a:p>
          <a:p>
            <a:pPr algn="ctr">
              <a:lnSpc>
                <a:spcPct val="115000"/>
              </a:lnSpc>
            </a:pP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pPr>
            <a:endParaRPr lang="en-GB" sz="1600" dirty="0">
              <a:latin typeface="Arial" panose="020B0604020202020204" pitchFamily="34" charset="0"/>
              <a:ea typeface="Calibri" panose="020F0502020204030204" pitchFamily="34" charset="0"/>
              <a:cs typeface="Arial" panose="020B0604020202020204" pitchFamily="34" charset="0"/>
            </a:endParaRPr>
          </a:p>
          <a:p>
            <a:pPr algn="ctr">
              <a:lnSpc>
                <a:spcPct val="115000"/>
              </a:lnSpc>
            </a:pP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pPr>
            <a:endParaRPr lang="en-GB" sz="1600" dirty="0">
              <a:latin typeface="Arial" panose="020B0604020202020204" pitchFamily="34" charset="0"/>
              <a:ea typeface="Calibri" panose="020F0502020204030204" pitchFamily="34" charset="0"/>
              <a:cs typeface="Arial" panose="020B0604020202020204" pitchFamily="34" charset="0"/>
            </a:endParaRPr>
          </a:p>
          <a:p>
            <a:pPr algn="ctr">
              <a:lnSpc>
                <a:spcPct val="115000"/>
              </a:lnSpc>
            </a:pP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pPr>
            <a:endParaRPr lang="en-GB" sz="1600" dirty="0">
              <a:latin typeface="Arial" panose="020B0604020202020204" pitchFamily="34" charset="0"/>
              <a:ea typeface="Calibri" panose="020F0502020204030204" pitchFamily="34" charset="0"/>
              <a:cs typeface="Arial" panose="020B0604020202020204" pitchFamily="34" charset="0"/>
            </a:endParaRPr>
          </a:p>
          <a:p>
            <a:pPr algn="ctr">
              <a:lnSpc>
                <a:spcPct val="115000"/>
              </a:lnSpc>
            </a:pP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pPr>
            <a:endParaRPr lang="en-GB" sz="1600" dirty="0">
              <a:latin typeface="Arial" panose="020B0604020202020204" pitchFamily="34" charset="0"/>
              <a:ea typeface="Calibri" panose="020F0502020204030204" pitchFamily="34" charset="0"/>
              <a:cs typeface="Arial" panose="020B0604020202020204" pitchFamily="34" charset="0"/>
            </a:endParaRPr>
          </a:p>
          <a:p>
            <a:pPr algn="ctr">
              <a:lnSpc>
                <a:spcPct val="115000"/>
              </a:lnSpc>
            </a:pPr>
            <a:r>
              <a:rPr lang="en-GB" sz="1600" dirty="0">
                <a:effectLst/>
                <a:latin typeface="Arial" panose="020B0604020202020204" pitchFamily="34" charset="0"/>
                <a:ea typeface="Calibri" panose="020F0502020204030204" pitchFamily="34" charset="0"/>
                <a:cs typeface="Arial" panose="020B0604020202020204" pitchFamily="34" charset="0"/>
              </a:rPr>
              <a:t>Pelvic Pain Consultant Clinic </a:t>
            </a:r>
          </a:p>
          <a:p>
            <a:pPr algn="ctr">
              <a:lnSpc>
                <a:spcPct val="115000"/>
              </a:lnSpc>
            </a:pPr>
            <a:endParaRPr lang="en-GB" sz="16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Text Box 2">
            <a:extLst>
              <a:ext uri="{FF2B5EF4-FFF2-40B4-BE49-F238E27FC236}">
                <a16:creationId xmlns:a16="http://schemas.microsoft.com/office/drawing/2014/main" id="{5A8F62B6-9826-E6E9-6697-4BB1A210C902}"/>
              </a:ext>
            </a:extLst>
          </p:cNvPr>
          <p:cNvSpPr txBox="1">
            <a:spLocks noChangeArrowheads="1"/>
          </p:cNvSpPr>
          <p:nvPr/>
        </p:nvSpPr>
        <p:spPr bwMode="auto">
          <a:xfrm>
            <a:off x="301433" y="2882101"/>
            <a:ext cx="1328715" cy="2350763"/>
          </a:xfrm>
          <a:prstGeom prst="rect">
            <a:avLst/>
          </a:prstGeom>
          <a:solidFill>
            <a:schemeClr val="accent2">
              <a:lumMod val="20000"/>
              <a:lumOff val="80000"/>
              <a:alpha val="60000"/>
            </a:schemeClr>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buNone/>
            </a:pP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buNone/>
            </a:pPr>
            <a:r>
              <a:rPr lang="en-GB" sz="1600" dirty="0">
                <a:effectLst/>
                <a:latin typeface="Arial" panose="020B0604020202020204" pitchFamily="34" charset="0"/>
                <a:ea typeface="Calibri" panose="020F0502020204030204" pitchFamily="34" charset="0"/>
                <a:cs typeface="Arial" panose="020B0604020202020204" pitchFamily="34" charset="0"/>
              </a:rPr>
              <a:t>Pelvic MDT clinic</a:t>
            </a:r>
          </a:p>
          <a:p>
            <a:pPr algn="ctr">
              <a:lnSpc>
                <a:spcPct val="115000"/>
              </a:lnSpc>
            </a:pPr>
            <a:r>
              <a:rPr lang="en-GB" sz="1400" dirty="0">
                <a:effectLst/>
                <a:latin typeface="Arial" panose="020B0604020202020204" pitchFamily="34" charset="0"/>
                <a:ea typeface="Calibri" panose="020F0502020204030204" pitchFamily="34" charset="0"/>
                <a:cs typeface="Arial" panose="020B0604020202020204" pitchFamily="34" charset="0"/>
              </a:rPr>
              <a:t>Gynaecology, Pain Psychology &amp; </a:t>
            </a:r>
          </a:p>
          <a:p>
            <a:pPr algn="ctr">
              <a:lnSpc>
                <a:spcPct val="115000"/>
              </a:lnSpc>
            </a:pPr>
            <a:r>
              <a:rPr lang="en-GB" sz="1400" dirty="0">
                <a:effectLst/>
                <a:latin typeface="Arial" panose="020B0604020202020204" pitchFamily="34" charset="0"/>
                <a:ea typeface="Calibri" panose="020F0502020204030204" pitchFamily="34" charset="0"/>
                <a:cs typeface="Arial" panose="020B0604020202020204" pitchFamily="34" charset="0"/>
              </a:rPr>
              <a:t>Pain consultant</a:t>
            </a:r>
            <a:r>
              <a:rPr lang="en-GB" sz="1200" dirty="0">
                <a:effectLst/>
                <a:latin typeface="Arial" panose="020B0604020202020204" pitchFamily="34" charset="0"/>
                <a:ea typeface="Calibri" panose="020F0502020204030204" pitchFamily="34" charset="0"/>
                <a:cs typeface="Arial" panose="020B0604020202020204" pitchFamily="34" charset="0"/>
              </a:rPr>
              <a:t> </a:t>
            </a:r>
            <a:endParaRPr lang="en-GB" sz="1600"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Text Box 2">
            <a:extLst>
              <a:ext uri="{FF2B5EF4-FFF2-40B4-BE49-F238E27FC236}">
                <a16:creationId xmlns:a16="http://schemas.microsoft.com/office/drawing/2014/main" id="{71BB8C1F-61CE-C6B2-3C47-8F9E70998FAD}"/>
              </a:ext>
            </a:extLst>
          </p:cNvPr>
          <p:cNvSpPr txBox="1">
            <a:spLocks noChangeArrowheads="1"/>
          </p:cNvSpPr>
          <p:nvPr/>
        </p:nvSpPr>
        <p:spPr bwMode="auto">
          <a:xfrm>
            <a:off x="2431447" y="3198329"/>
            <a:ext cx="3176988" cy="384358"/>
          </a:xfrm>
          <a:prstGeom prst="rect">
            <a:avLst/>
          </a:prstGeom>
          <a:solidFill>
            <a:schemeClr val="tx2">
              <a:lumMod val="50000"/>
              <a:lumOff val="50000"/>
              <a:alpha val="44000"/>
            </a:schemeClr>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buNone/>
            </a:pPr>
            <a:r>
              <a:rPr lang="en-GB" sz="1400" dirty="0">
                <a:effectLst/>
                <a:latin typeface="Arial" panose="020B0604020202020204" pitchFamily="34" charset="0"/>
                <a:ea typeface="Calibri" panose="020F0502020204030204" pitchFamily="34" charset="0"/>
                <a:cs typeface="Arial" panose="020B0604020202020204" pitchFamily="34" charset="0"/>
              </a:rPr>
              <a:t>MDT PMPAC</a:t>
            </a:r>
          </a:p>
          <a:p>
            <a:pPr algn="ctr">
              <a:lnSpc>
                <a:spcPct val="115000"/>
              </a:lnSpc>
            </a:pPr>
            <a:r>
              <a:rPr lang="en-GB" sz="1200" dirty="0">
                <a:effectLst/>
                <a:latin typeface="Arial" panose="020B0604020202020204" pitchFamily="34" charset="0"/>
                <a:ea typeface="Calibri" panose="020F0502020204030204" pitchFamily="34" charset="0"/>
                <a:cs typeface="Arial" panose="020B0604020202020204" pitchFamily="34" charset="0"/>
              </a:rPr>
              <a:t> </a:t>
            </a:r>
          </a:p>
        </p:txBody>
      </p:sp>
      <p:sp>
        <p:nvSpPr>
          <p:cNvPr id="7" name="Text Box 2">
            <a:extLst>
              <a:ext uri="{FF2B5EF4-FFF2-40B4-BE49-F238E27FC236}">
                <a16:creationId xmlns:a16="http://schemas.microsoft.com/office/drawing/2014/main" id="{A022FE05-4548-CC0B-606C-84306DC8B96E}"/>
              </a:ext>
            </a:extLst>
          </p:cNvPr>
          <p:cNvSpPr txBox="1">
            <a:spLocks noChangeArrowheads="1"/>
          </p:cNvSpPr>
          <p:nvPr/>
        </p:nvSpPr>
        <p:spPr bwMode="auto">
          <a:xfrm>
            <a:off x="2431447" y="2095467"/>
            <a:ext cx="3168968" cy="797979"/>
          </a:xfrm>
          <a:prstGeom prst="rect">
            <a:avLst/>
          </a:prstGeom>
          <a:solidFill>
            <a:schemeClr val="tx2">
              <a:lumMod val="25000"/>
              <a:lumOff val="75000"/>
              <a:alpha val="44000"/>
            </a:schemeClr>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buNone/>
            </a:pPr>
            <a:r>
              <a:rPr lang="en-GB" sz="1400" dirty="0">
                <a:effectLst/>
                <a:latin typeface="Arial" panose="020B0604020202020204" pitchFamily="34" charset="0"/>
                <a:ea typeface="Calibri" panose="020F0502020204030204" pitchFamily="34" charset="0"/>
                <a:cs typeface="Arial" panose="020B0604020202020204" pitchFamily="34" charset="0"/>
              </a:rPr>
              <a:t>Pain Physio OP</a:t>
            </a:r>
          </a:p>
          <a:p>
            <a:pPr algn="ctr">
              <a:lnSpc>
                <a:spcPct val="115000"/>
              </a:lnSpc>
              <a:buNone/>
            </a:pPr>
            <a:r>
              <a:rPr lang="en-GB" sz="1400" dirty="0">
                <a:effectLst/>
                <a:latin typeface="Arial" panose="020B0604020202020204" pitchFamily="34" charset="0"/>
                <a:ea typeface="Calibri" panose="020F0502020204030204" pitchFamily="34" charset="0"/>
                <a:cs typeface="Arial" panose="020B0604020202020204" pitchFamily="34" charset="0"/>
              </a:rPr>
              <a:t>Pain Psychology OP</a:t>
            </a:r>
            <a:endParaRPr lang="en-GB" sz="1400" dirty="0">
              <a:latin typeface="Arial" panose="020B0604020202020204" pitchFamily="34" charset="0"/>
              <a:ea typeface="Calibri" panose="020F0502020204030204" pitchFamily="34" charset="0"/>
              <a:cs typeface="Arial" panose="020B0604020202020204" pitchFamily="34" charset="0"/>
            </a:endParaRPr>
          </a:p>
          <a:p>
            <a:pPr algn="ctr">
              <a:lnSpc>
                <a:spcPct val="115000"/>
              </a:lnSpc>
              <a:buNone/>
            </a:pPr>
            <a:r>
              <a:rPr lang="en-GB" sz="1400" dirty="0">
                <a:effectLst/>
                <a:latin typeface="Arial" panose="020B0604020202020204" pitchFamily="34" charset="0"/>
                <a:ea typeface="Calibri" panose="020F0502020204030204" pitchFamily="34" charset="0"/>
                <a:cs typeface="Arial" panose="020B0604020202020204" pitchFamily="34" charset="0"/>
              </a:rPr>
              <a:t>(Or both)</a:t>
            </a:r>
          </a:p>
        </p:txBody>
      </p:sp>
      <p:sp>
        <p:nvSpPr>
          <p:cNvPr id="8" name="Text Box 2">
            <a:extLst>
              <a:ext uri="{FF2B5EF4-FFF2-40B4-BE49-F238E27FC236}">
                <a16:creationId xmlns:a16="http://schemas.microsoft.com/office/drawing/2014/main" id="{272B9CF6-D5F2-E17F-D884-DE68DF7036C3}"/>
              </a:ext>
            </a:extLst>
          </p:cNvPr>
          <p:cNvSpPr txBox="1">
            <a:spLocks noChangeArrowheads="1"/>
          </p:cNvSpPr>
          <p:nvPr/>
        </p:nvSpPr>
        <p:spPr bwMode="auto">
          <a:xfrm>
            <a:off x="2431447" y="3886425"/>
            <a:ext cx="3176988" cy="342085"/>
          </a:xfrm>
          <a:prstGeom prst="rect">
            <a:avLst/>
          </a:prstGeom>
          <a:solidFill>
            <a:schemeClr val="tx2">
              <a:lumMod val="75000"/>
              <a:lumOff val="25000"/>
              <a:alpha val="44000"/>
            </a:schemeClr>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pPr>
            <a:r>
              <a:rPr lang="en-GB" sz="1400" dirty="0">
                <a:effectLst/>
                <a:latin typeface="Arial" panose="020B0604020202020204" pitchFamily="34" charset="0"/>
                <a:ea typeface="Calibri" panose="020F0502020204030204" pitchFamily="34" charset="0"/>
                <a:cs typeface="Arial" panose="020B0604020202020204" pitchFamily="34" charset="0"/>
              </a:rPr>
              <a:t>Discharge – No treatment</a:t>
            </a:r>
          </a:p>
        </p:txBody>
      </p:sp>
      <p:sp>
        <p:nvSpPr>
          <p:cNvPr id="10" name="Text Box 2">
            <a:extLst>
              <a:ext uri="{FF2B5EF4-FFF2-40B4-BE49-F238E27FC236}">
                <a16:creationId xmlns:a16="http://schemas.microsoft.com/office/drawing/2014/main" id="{A41EDD57-6439-DCAC-F43A-A2F8D876D48A}"/>
              </a:ext>
            </a:extLst>
          </p:cNvPr>
          <p:cNvSpPr txBox="1">
            <a:spLocks noChangeArrowheads="1"/>
          </p:cNvSpPr>
          <p:nvPr/>
        </p:nvSpPr>
        <p:spPr bwMode="auto">
          <a:xfrm>
            <a:off x="2439467" y="979100"/>
            <a:ext cx="3168968" cy="797979"/>
          </a:xfrm>
          <a:prstGeom prst="rect">
            <a:avLst/>
          </a:prstGeom>
          <a:solidFill>
            <a:schemeClr val="tx2">
              <a:lumMod val="10000"/>
              <a:lumOff val="90000"/>
              <a:alpha val="44000"/>
            </a:schemeClr>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buNone/>
            </a:pPr>
            <a:r>
              <a:rPr lang="en-US" sz="1400" dirty="0">
                <a:effectLst/>
                <a:latin typeface="Arial" panose="020B0604020202020204" pitchFamily="34" charset="0"/>
                <a:ea typeface="Calibri" panose="020F0502020204030204" pitchFamily="34" charset="0"/>
                <a:cs typeface="Arial" panose="020B0604020202020204" pitchFamily="34" charset="0"/>
              </a:rPr>
              <a:t>Pharmacology </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pPr>
            <a:r>
              <a:rPr lang="en-US" sz="1400" dirty="0">
                <a:effectLst/>
                <a:latin typeface="Arial" panose="020B0604020202020204" pitchFamily="34" charset="0"/>
                <a:ea typeface="Calibri" panose="020F0502020204030204" pitchFamily="34" charset="0"/>
                <a:cs typeface="Arial" panose="020B0604020202020204" pitchFamily="34" charset="0"/>
              </a:rPr>
              <a:t>Investigation/ Interventional recommendations</a:t>
            </a:r>
            <a:endParaRPr lang="en-GB" sz="1400" dirty="0">
              <a:effectLst/>
              <a:latin typeface="Arial" panose="020B0604020202020204" pitchFamily="34" charset="0"/>
              <a:ea typeface="Calibri" panose="020F0502020204030204" pitchFamily="34" charset="0"/>
              <a:cs typeface="Arial" panose="020B0604020202020204" pitchFamily="34" charset="0"/>
            </a:endParaRPr>
          </a:p>
        </p:txBody>
      </p:sp>
      <p:sp>
        <p:nvSpPr>
          <p:cNvPr id="11" name="Text Box 2">
            <a:extLst>
              <a:ext uri="{FF2B5EF4-FFF2-40B4-BE49-F238E27FC236}">
                <a16:creationId xmlns:a16="http://schemas.microsoft.com/office/drawing/2014/main" id="{2C84973E-73A3-655B-48B7-C9EC951D1BCD}"/>
              </a:ext>
            </a:extLst>
          </p:cNvPr>
          <p:cNvSpPr txBox="1">
            <a:spLocks noChangeArrowheads="1"/>
          </p:cNvSpPr>
          <p:nvPr/>
        </p:nvSpPr>
        <p:spPr bwMode="auto">
          <a:xfrm>
            <a:off x="2431447" y="4539032"/>
            <a:ext cx="3176988" cy="735583"/>
          </a:xfrm>
          <a:prstGeom prst="rect">
            <a:avLst/>
          </a:prstGeom>
          <a:solidFill>
            <a:schemeClr val="tx2">
              <a:lumMod val="90000"/>
              <a:lumOff val="10000"/>
              <a:alpha val="44000"/>
            </a:schemeClr>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buNone/>
            </a:pPr>
            <a:r>
              <a:rPr lang="en-GB" sz="1400">
                <a:effectLst/>
                <a:latin typeface="Arial" panose="020B0604020202020204" pitchFamily="34" charset="0"/>
                <a:ea typeface="Calibri" panose="020F0502020204030204" pitchFamily="34" charset="0"/>
                <a:cs typeface="Arial" panose="020B0604020202020204" pitchFamily="34" charset="0"/>
              </a:rPr>
              <a:t>Referral to other service</a:t>
            </a:r>
          </a:p>
          <a:p>
            <a:pPr algn="ctr">
              <a:lnSpc>
                <a:spcPct val="115000"/>
              </a:lnSpc>
            </a:pPr>
            <a:r>
              <a:rPr lang="en-GB" sz="1400">
                <a:effectLst/>
                <a:latin typeface="Arial" panose="020B0604020202020204" pitchFamily="34" charset="0"/>
                <a:ea typeface="Calibri" panose="020F0502020204030204" pitchFamily="34" charset="0"/>
                <a:cs typeface="Arial" panose="020B0604020202020204" pitchFamily="34" charset="0"/>
              </a:rPr>
              <a:t>(e.g. CMHT, IAPT, Aintree)</a:t>
            </a:r>
          </a:p>
        </p:txBody>
      </p:sp>
      <p:sp>
        <p:nvSpPr>
          <p:cNvPr id="12" name="Text Box 2">
            <a:extLst>
              <a:ext uri="{FF2B5EF4-FFF2-40B4-BE49-F238E27FC236}">
                <a16:creationId xmlns:a16="http://schemas.microsoft.com/office/drawing/2014/main" id="{44FB40A8-B3DD-10CB-2A90-BF3D12B99628}"/>
              </a:ext>
            </a:extLst>
          </p:cNvPr>
          <p:cNvSpPr txBox="1">
            <a:spLocks noChangeArrowheads="1"/>
          </p:cNvSpPr>
          <p:nvPr/>
        </p:nvSpPr>
        <p:spPr bwMode="auto">
          <a:xfrm>
            <a:off x="5915168" y="2095467"/>
            <a:ext cx="1084722" cy="2577330"/>
          </a:xfrm>
          <a:prstGeom prst="rect">
            <a:avLst/>
          </a:prstGeom>
          <a:solidFill>
            <a:schemeClr val="accent2">
              <a:lumMod val="20000"/>
              <a:lumOff val="80000"/>
              <a:alpha val="61000"/>
            </a:schemeClr>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buNone/>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buNone/>
            </a:pPr>
            <a:r>
              <a:rPr lang="en-GB" sz="1400" dirty="0">
                <a:effectLst/>
                <a:latin typeface="Arial" panose="020B0604020202020204" pitchFamily="34" charset="0"/>
                <a:ea typeface="Calibri" panose="020F0502020204030204" pitchFamily="34" charset="0"/>
                <a:cs typeface="Arial" panose="020B0604020202020204" pitchFamily="34" charset="0"/>
              </a:rPr>
              <a:t>MDT</a:t>
            </a:r>
          </a:p>
          <a:p>
            <a:pPr algn="ctr">
              <a:lnSpc>
                <a:spcPct val="115000"/>
              </a:lnSpc>
              <a:buNone/>
            </a:pPr>
            <a:r>
              <a:rPr lang="en-GB" sz="1400" dirty="0">
                <a:effectLst/>
                <a:latin typeface="Arial" panose="020B0604020202020204" pitchFamily="34" charset="0"/>
                <a:ea typeface="Calibri" panose="020F0502020204030204" pitchFamily="34" charset="0"/>
                <a:cs typeface="Arial" panose="020B0604020202020204" pitchFamily="34" charset="0"/>
              </a:rPr>
              <a:t>Case</a:t>
            </a:r>
          </a:p>
          <a:p>
            <a:pPr algn="ctr">
              <a:lnSpc>
                <a:spcPct val="115000"/>
              </a:lnSpc>
              <a:buNone/>
            </a:pPr>
            <a:r>
              <a:rPr lang="en-GB" sz="1400" dirty="0">
                <a:effectLst/>
                <a:latin typeface="Arial" panose="020B0604020202020204" pitchFamily="34" charset="0"/>
                <a:ea typeface="Calibri" panose="020F0502020204030204" pitchFamily="34" charset="0"/>
                <a:cs typeface="Arial" panose="020B0604020202020204" pitchFamily="34" charset="0"/>
              </a:rPr>
              <a:t>Discussion</a:t>
            </a:r>
          </a:p>
          <a:p>
            <a:pPr algn="ctr">
              <a:lnSpc>
                <a:spcPct val="115000"/>
              </a:lnSpc>
              <a:buNone/>
            </a:pPr>
            <a:r>
              <a:rPr lang="en-GB" sz="1400" dirty="0">
                <a:effectLst/>
                <a:latin typeface="Arial" panose="020B0604020202020204" pitchFamily="34" charset="0"/>
                <a:ea typeface="Calibri" panose="020F0502020204030204" pitchFamily="34" charset="0"/>
                <a:cs typeface="Arial" panose="020B0604020202020204" pitchFamily="34" charset="0"/>
              </a:rPr>
              <a:t>&amp;</a:t>
            </a:r>
          </a:p>
          <a:p>
            <a:pPr algn="ctr">
              <a:lnSpc>
                <a:spcPct val="115000"/>
              </a:lnSpc>
              <a:buNone/>
            </a:pPr>
            <a:r>
              <a:rPr lang="en-GB" sz="1400" dirty="0">
                <a:effectLst/>
                <a:latin typeface="Arial" panose="020B0604020202020204" pitchFamily="34" charset="0"/>
                <a:ea typeface="Calibri" panose="020F0502020204030204" pitchFamily="34" charset="0"/>
                <a:cs typeface="Arial" panose="020B0604020202020204" pitchFamily="34" charset="0"/>
              </a:rPr>
              <a:t>Treatment Planning</a:t>
            </a:r>
            <a:r>
              <a:rPr lang="en-GB" sz="1400" b="1" dirty="0">
                <a:effectLst/>
                <a:latin typeface="Arial" panose="020B0604020202020204" pitchFamily="34" charset="0"/>
                <a:ea typeface="Calibri" panose="020F0502020204030204" pitchFamily="34" charset="0"/>
                <a:cs typeface="Arial" panose="020B0604020202020204" pitchFamily="34" charset="0"/>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13" name="Text Box 2">
            <a:extLst>
              <a:ext uri="{FF2B5EF4-FFF2-40B4-BE49-F238E27FC236}">
                <a16:creationId xmlns:a16="http://schemas.microsoft.com/office/drawing/2014/main" id="{15EB3E83-E6D5-84A3-E887-D484BBC7200F}"/>
              </a:ext>
            </a:extLst>
          </p:cNvPr>
          <p:cNvSpPr txBox="1">
            <a:spLocks noChangeArrowheads="1"/>
          </p:cNvSpPr>
          <p:nvPr/>
        </p:nvSpPr>
        <p:spPr bwMode="auto">
          <a:xfrm>
            <a:off x="7397003" y="3001423"/>
            <a:ext cx="1902254" cy="551474"/>
          </a:xfrm>
          <a:prstGeom prst="rect">
            <a:avLst/>
          </a:prstGeom>
          <a:solidFill>
            <a:schemeClr val="accent2">
              <a:lumMod val="40000"/>
              <a:lumOff val="60000"/>
              <a:alpha val="44000"/>
            </a:schemeClr>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pPr>
            <a:r>
              <a:rPr lang="en-GB" sz="1400" dirty="0">
                <a:effectLst/>
                <a:latin typeface="Arial" panose="020B0604020202020204" pitchFamily="34" charset="0"/>
                <a:ea typeface="Calibri" panose="020F0502020204030204" pitchFamily="34" charset="0"/>
                <a:cs typeface="Arial" panose="020B0604020202020204" pitchFamily="34" charset="0"/>
              </a:rPr>
              <a:t>Female Pelvic/ other PMP</a:t>
            </a:r>
          </a:p>
        </p:txBody>
      </p:sp>
      <p:sp>
        <p:nvSpPr>
          <p:cNvPr id="14" name="Text Box 2">
            <a:extLst>
              <a:ext uri="{FF2B5EF4-FFF2-40B4-BE49-F238E27FC236}">
                <a16:creationId xmlns:a16="http://schemas.microsoft.com/office/drawing/2014/main" id="{3877802B-D286-BE31-DF72-7434CE508193}"/>
              </a:ext>
            </a:extLst>
          </p:cNvPr>
          <p:cNvSpPr txBox="1">
            <a:spLocks noChangeArrowheads="1"/>
          </p:cNvSpPr>
          <p:nvPr/>
        </p:nvSpPr>
        <p:spPr bwMode="auto">
          <a:xfrm>
            <a:off x="7398673" y="2095467"/>
            <a:ext cx="1898156" cy="757743"/>
          </a:xfrm>
          <a:prstGeom prst="rect">
            <a:avLst/>
          </a:prstGeom>
          <a:solidFill>
            <a:schemeClr val="accent2">
              <a:lumMod val="20000"/>
              <a:lumOff val="80000"/>
              <a:alpha val="44000"/>
            </a:schemeClr>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buNone/>
            </a:pPr>
            <a:r>
              <a:rPr lang="en-GB" sz="1400" dirty="0">
                <a:effectLst/>
                <a:latin typeface="Arial" panose="020B0604020202020204" pitchFamily="34" charset="0"/>
                <a:ea typeface="Calibri" panose="020F0502020204030204" pitchFamily="34" charset="0"/>
                <a:cs typeface="Arial" panose="020B0604020202020204" pitchFamily="34" charset="0"/>
              </a:rPr>
              <a:t>PMP Out-patient Clinics</a:t>
            </a:r>
          </a:p>
          <a:p>
            <a:pPr algn="ctr">
              <a:lnSpc>
                <a:spcPct val="115000"/>
              </a:lnSpc>
            </a:pPr>
            <a:r>
              <a:rPr lang="en-GB" sz="1400" dirty="0">
                <a:effectLst/>
                <a:latin typeface="Arial" panose="020B0604020202020204" pitchFamily="34" charset="0"/>
                <a:ea typeface="Calibri" panose="020F0502020204030204" pitchFamily="34" charset="0"/>
                <a:cs typeface="Arial" panose="020B0604020202020204" pitchFamily="34" charset="0"/>
              </a:rPr>
              <a:t>(OT, Physio, Psych)</a:t>
            </a:r>
          </a:p>
        </p:txBody>
      </p:sp>
      <p:sp>
        <p:nvSpPr>
          <p:cNvPr id="15" name="Text Box 2">
            <a:extLst>
              <a:ext uri="{FF2B5EF4-FFF2-40B4-BE49-F238E27FC236}">
                <a16:creationId xmlns:a16="http://schemas.microsoft.com/office/drawing/2014/main" id="{75E1F0AA-DDD2-D1E5-F95A-1DF78D1246B8}"/>
              </a:ext>
            </a:extLst>
          </p:cNvPr>
          <p:cNvSpPr txBox="1">
            <a:spLocks noChangeArrowheads="1"/>
          </p:cNvSpPr>
          <p:nvPr/>
        </p:nvSpPr>
        <p:spPr bwMode="auto">
          <a:xfrm>
            <a:off x="11009780" y="2095468"/>
            <a:ext cx="1027583" cy="1520137"/>
          </a:xfrm>
          <a:prstGeom prst="rect">
            <a:avLst/>
          </a:prstGeom>
          <a:solidFill>
            <a:schemeClr val="bg1">
              <a:lumMod val="85000"/>
            </a:schemeClr>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buNone/>
            </a:pPr>
            <a:r>
              <a:rPr lang="en-GB" sz="1400" dirty="0">
                <a:effectLst/>
                <a:latin typeface="Arial" panose="020B0604020202020204" pitchFamily="34" charset="0"/>
                <a:ea typeface="Calibri" panose="020F0502020204030204" pitchFamily="34" charset="0"/>
                <a:cs typeface="Arial" panose="020B0604020202020204" pitchFamily="34" charset="0"/>
              </a:rPr>
              <a:t> </a:t>
            </a:r>
          </a:p>
          <a:p>
            <a:pPr algn="ctr">
              <a:lnSpc>
                <a:spcPct val="115000"/>
              </a:lnSpc>
              <a:buNone/>
            </a:pPr>
            <a:r>
              <a:rPr lang="en-GB" sz="1400" dirty="0">
                <a:effectLst/>
                <a:latin typeface="Arial" panose="020B0604020202020204" pitchFamily="34" charset="0"/>
                <a:ea typeface="Calibri" panose="020F0502020204030204" pitchFamily="34" charset="0"/>
                <a:cs typeface="Arial" panose="020B0604020202020204" pitchFamily="34" charset="0"/>
              </a:rPr>
              <a:t> </a:t>
            </a:r>
          </a:p>
          <a:p>
            <a:pPr algn="ctr">
              <a:lnSpc>
                <a:spcPct val="115000"/>
              </a:lnSpc>
            </a:pPr>
            <a:r>
              <a:rPr lang="en-GB" sz="1400" dirty="0">
                <a:effectLst/>
                <a:latin typeface="Arial" panose="020B0604020202020204" pitchFamily="34" charset="0"/>
                <a:ea typeface="Calibri" panose="020F0502020204030204" pitchFamily="34" charset="0"/>
                <a:cs typeface="Arial" panose="020B0604020202020204" pitchFamily="34" charset="0"/>
              </a:rPr>
              <a:t>Discharge</a:t>
            </a:r>
          </a:p>
        </p:txBody>
      </p:sp>
      <p:sp>
        <p:nvSpPr>
          <p:cNvPr id="16" name="Text Box 2">
            <a:extLst>
              <a:ext uri="{FF2B5EF4-FFF2-40B4-BE49-F238E27FC236}">
                <a16:creationId xmlns:a16="http://schemas.microsoft.com/office/drawing/2014/main" id="{E318536F-2EC0-D5E2-DBCF-58795E092ACE}"/>
              </a:ext>
            </a:extLst>
          </p:cNvPr>
          <p:cNvSpPr txBox="1">
            <a:spLocks noChangeArrowheads="1"/>
          </p:cNvSpPr>
          <p:nvPr/>
        </p:nvSpPr>
        <p:spPr bwMode="auto">
          <a:xfrm>
            <a:off x="9646633" y="3044175"/>
            <a:ext cx="1056415" cy="465969"/>
          </a:xfrm>
          <a:prstGeom prst="rect">
            <a:avLst/>
          </a:prstGeom>
          <a:solidFill>
            <a:schemeClr val="accent2">
              <a:lumMod val="60000"/>
              <a:lumOff val="40000"/>
              <a:alpha val="44000"/>
            </a:schemeClr>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pPr>
            <a:r>
              <a:rPr lang="en-GB" sz="1400" dirty="0">
                <a:effectLst/>
                <a:latin typeface="Arial" panose="020B0604020202020204" pitchFamily="34" charset="0"/>
                <a:ea typeface="Calibri" panose="020F0502020204030204" pitchFamily="34" charset="0"/>
                <a:cs typeface="Arial" panose="020B0604020202020204" pitchFamily="34" charset="0"/>
              </a:rPr>
              <a:t>Follow up</a:t>
            </a:r>
          </a:p>
        </p:txBody>
      </p:sp>
      <p:sp>
        <p:nvSpPr>
          <p:cNvPr id="17" name="Text Box 2">
            <a:extLst>
              <a:ext uri="{FF2B5EF4-FFF2-40B4-BE49-F238E27FC236}">
                <a16:creationId xmlns:a16="http://schemas.microsoft.com/office/drawing/2014/main" id="{2A097BC8-0F62-2815-D4BB-48FD61A193A8}"/>
              </a:ext>
            </a:extLst>
          </p:cNvPr>
          <p:cNvSpPr txBox="1">
            <a:spLocks noChangeArrowheads="1"/>
          </p:cNvSpPr>
          <p:nvPr/>
        </p:nvSpPr>
        <p:spPr bwMode="auto">
          <a:xfrm>
            <a:off x="7394576" y="3615605"/>
            <a:ext cx="1902253" cy="1057192"/>
          </a:xfrm>
          <a:prstGeom prst="rect">
            <a:avLst/>
          </a:prstGeom>
          <a:solidFill>
            <a:schemeClr val="accent2">
              <a:lumMod val="60000"/>
              <a:lumOff val="40000"/>
              <a:alpha val="44000"/>
            </a:schemeClr>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buNone/>
            </a:pPr>
            <a:r>
              <a:rPr lang="en-GB" sz="1400" dirty="0">
                <a:effectLst/>
                <a:latin typeface="Arial" panose="020B0604020202020204" pitchFamily="34" charset="0"/>
                <a:ea typeface="Calibri" panose="020F0502020204030204" pitchFamily="34" charset="0"/>
                <a:cs typeface="Arial" panose="020B0604020202020204" pitchFamily="34" charset="0"/>
              </a:rPr>
              <a:t>Referral to other service</a:t>
            </a:r>
          </a:p>
          <a:p>
            <a:pPr algn="ctr">
              <a:lnSpc>
                <a:spcPct val="115000"/>
              </a:lnSpc>
            </a:pPr>
            <a:r>
              <a:rPr lang="en-GB" sz="1400" dirty="0">
                <a:effectLst/>
                <a:latin typeface="Arial" panose="020B0604020202020204" pitchFamily="34" charset="0"/>
                <a:ea typeface="Calibri" panose="020F0502020204030204" pitchFamily="34" charset="0"/>
                <a:cs typeface="Arial" panose="020B0604020202020204" pitchFamily="34" charset="0"/>
              </a:rPr>
              <a:t>(e.g. CMHT, IAPT, Aintree)</a:t>
            </a:r>
          </a:p>
        </p:txBody>
      </p:sp>
      <p:grpSp>
        <p:nvGrpSpPr>
          <p:cNvPr id="30" name="Group 29">
            <a:extLst>
              <a:ext uri="{FF2B5EF4-FFF2-40B4-BE49-F238E27FC236}">
                <a16:creationId xmlns:a16="http://schemas.microsoft.com/office/drawing/2014/main" id="{7B0E3357-443B-8FDE-2A02-BA2220A6E293}"/>
              </a:ext>
            </a:extLst>
          </p:cNvPr>
          <p:cNvGrpSpPr/>
          <p:nvPr/>
        </p:nvGrpSpPr>
        <p:grpSpPr>
          <a:xfrm>
            <a:off x="194159" y="5458659"/>
            <a:ext cx="11926687" cy="1379287"/>
            <a:chOff x="190554" y="4180532"/>
            <a:chExt cx="11926687" cy="1379287"/>
          </a:xfrm>
        </p:grpSpPr>
        <p:pic>
          <p:nvPicPr>
            <p:cNvPr id="2050" name="Picture 2" descr="The Walton Centre NHS Foundation Trust ...">
              <a:extLst>
                <a:ext uri="{FF2B5EF4-FFF2-40B4-BE49-F238E27FC236}">
                  <a16:creationId xmlns:a16="http://schemas.microsoft.com/office/drawing/2014/main" id="{2200EDB6-4929-2BC5-3F35-A69D1ACFBE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7221" y="4590867"/>
              <a:ext cx="2110020" cy="968952"/>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78DC9329-723E-B53B-2A52-F878444E016D}"/>
                </a:ext>
              </a:extLst>
            </p:cNvPr>
            <p:cNvSpPr txBox="1"/>
            <p:nvPr/>
          </p:nvSpPr>
          <p:spPr>
            <a:xfrm>
              <a:off x="190554" y="4180532"/>
              <a:ext cx="10786790" cy="1136145"/>
            </a:xfrm>
            <a:prstGeom prst="rect">
              <a:avLst/>
            </a:prstGeom>
            <a:noFill/>
          </p:spPr>
          <p:txBody>
            <a:bodyPr wrap="square">
              <a:spAutoFit/>
            </a:bodyPr>
            <a:lstStyle/>
            <a:p>
              <a:pPr algn="l">
                <a:lnSpc>
                  <a:spcPct val="115000"/>
                </a:lnSpc>
                <a:buNone/>
              </a:pPr>
              <a:r>
                <a:rPr lang="en-GB" sz="1200" dirty="0">
                  <a:effectLst/>
                  <a:latin typeface="Arial" panose="020B0604020202020204" pitchFamily="34" charset="0"/>
                  <a:ea typeface="Calibri" panose="020F0502020204030204" pitchFamily="34" charset="0"/>
                  <a:cs typeface="Arial" panose="020B0604020202020204" pitchFamily="34" charset="0"/>
                </a:rPr>
                <a:t>Referrals from: </a:t>
              </a:r>
            </a:p>
            <a:p>
              <a:pPr marL="342900" lvl="0" indent="-342900" algn="l">
                <a:lnSpc>
                  <a:spcPct val="115000"/>
                </a:lnSpc>
                <a:buFont typeface="Symbol" panose="05050102010706020507" pitchFamily="18" charset="2"/>
                <a:buChar char=""/>
              </a:pPr>
              <a:r>
                <a:rPr lang="en-GB" sz="1200" dirty="0">
                  <a:effectLst/>
                  <a:latin typeface="Arial" panose="020B0604020202020204" pitchFamily="34" charset="0"/>
                  <a:ea typeface="Calibri" panose="020F0502020204030204" pitchFamily="34" charset="0"/>
                  <a:cs typeface="Arial" panose="020B0604020202020204" pitchFamily="34" charset="0"/>
                </a:rPr>
                <a:t>General practitioners</a:t>
              </a:r>
            </a:p>
            <a:p>
              <a:pPr marL="342900" lvl="0" indent="-342900" algn="l">
                <a:lnSpc>
                  <a:spcPct val="115000"/>
                </a:lnSpc>
                <a:buFont typeface="Symbol" panose="05050102010706020507" pitchFamily="18" charset="2"/>
                <a:buChar char=""/>
              </a:pPr>
              <a:r>
                <a:rPr lang="en-GB" sz="1200" dirty="0">
                  <a:effectLst/>
                  <a:latin typeface="Arial" panose="020B0604020202020204" pitchFamily="34" charset="0"/>
                  <a:ea typeface="Calibri" panose="020F0502020204030204" pitchFamily="34" charset="0"/>
                  <a:cs typeface="Arial" panose="020B0604020202020204" pitchFamily="34" charset="0"/>
                </a:rPr>
                <a:t>Secondary Care women’s health clinics (e.g. Aintree or Southport &amp; Ormskirk </a:t>
              </a:r>
              <a:r>
                <a:rPr lang="en-GB" sz="1200" dirty="0" err="1">
                  <a:effectLst/>
                  <a:latin typeface="Arial" panose="020B0604020202020204" pitchFamily="34" charset="0"/>
                  <a:ea typeface="Calibri" panose="020F0502020204030204" pitchFamily="34" charset="0"/>
                  <a:cs typeface="Arial" panose="020B0604020202020204" pitchFamily="34" charset="0"/>
                </a:rPr>
                <a:t>Gynea</a:t>
              </a:r>
              <a:r>
                <a:rPr lang="en-GB" sz="1200" dirty="0">
                  <a:effectLst/>
                  <a:latin typeface="Arial" panose="020B0604020202020204" pitchFamily="34" charset="0"/>
                  <a:ea typeface="Calibri" panose="020F0502020204030204" pitchFamily="34" charset="0"/>
                  <a:cs typeface="Arial" panose="020B0604020202020204" pitchFamily="34" charset="0"/>
                </a:rPr>
                <a:t> clinics)// Urology, Colorectal, Pelvic floor physio</a:t>
              </a:r>
            </a:p>
            <a:p>
              <a:pPr marL="342900" lvl="0" indent="-342900" algn="l">
                <a:lnSpc>
                  <a:spcPct val="115000"/>
                </a:lnSpc>
                <a:buFont typeface="Symbol" panose="05050102010706020507" pitchFamily="18" charset="2"/>
                <a:buChar char=""/>
              </a:pPr>
              <a:r>
                <a:rPr lang="en-GB" sz="1200" dirty="0">
                  <a:effectLst/>
                  <a:latin typeface="Arial" panose="020B0604020202020204" pitchFamily="34" charset="0"/>
                  <a:ea typeface="Calibri" panose="020F0502020204030204" pitchFamily="34" charset="0"/>
                  <a:cs typeface="Arial" panose="020B0604020202020204" pitchFamily="34" charset="0"/>
                </a:rPr>
                <a:t>Secondary care Pain clinics</a:t>
              </a:r>
            </a:p>
            <a:p>
              <a:pPr marL="342900" lvl="0" indent="-342900" algn="l">
                <a:lnSpc>
                  <a:spcPct val="115000"/>
                </a:lnSpc>
                <a:buFont typeface="Symbol" panose="05050102010706020507" pitchFamily="18" charset="2"/>
                <a:buChar char=""/>
              </a:pPr>
              <a:r>
                <a:rPr lang="en-GB" sz="1200" dirty="0">
                  <a:effectLst/>
                  <a:latin typeface="Arial" panose="020B0604020202020204" pitchFamily="34" charset="0"/>
                  <a:ea typeface="Calibri" panose="020F0502020204030204" pitchFamily="34" charset="0"/>
                  <a:cs typeface="Arial" panose="020B0604020202020204" pitchFamily="34" charset="0"/>
                </a:rPr>
                <a:t>Specialist centres (e.g. The Women’s Liverpool, London hospitals) </a:t>
              </a:r>
            </a:p>
          </p:txBody>
        </p:sp>
      </p:grpSp>
      <p:sp>
        <p:nvSpPr>
          <p:cNvPr id="28" name="Title 27">
            <a:extLst>
              <a:ext uri="{FF2B5EF4-FFF2-40B4-BE49-F238E27FC236}">
                <a16:creationId xmlns:a16="http://schemas.microsoft.com/office/drawing/2014/main" id="{EFC573E3-C382-6240-B32F-2397368E7282}"/>
              </a:ext>
            </a:extLst>
          </p:cNvPr>
          <p:cNvSpPr>
            <a:spLocks noGrp="1"/>
          </p:cNvSpPr>
          <p:nvPr>
            <p:ph type="title"/>
          </p:nvPr>
        </p:nvSpPr>
        <p:spPr>
          <a:xfrm>
            <a:off x="446290" y="197670"/>
            <a:ext cx="10515600" cy="477692"/>
          </a:xfrm>
        </p:spPr>
        <p:txBody>
          <a:bodyPr>
            <a:normAutofit fontScale="90000"/>
          </a:bodyPr>
          <a:lstStyle/>
          <a:p>
            <a:r>
              <a:rPr lang="en-GB" sz="3600" dirty="0">
                <a:latin typeface="Arial" panose="020B0604020202020204" pitchFamily="34" charset="0"/>
                <a:cs typeface="Arial" panose="020B0604020202020204" pitchFamily="34" charset="0"/>
              </a:rPr>
              <a:t>Pelvic pain pathway</a:t>
            </a:r>
          </a:p>
        </p:txBody>
      </p:sp>
      <p:sp>
        <p:nvSpPr>
          <p:cNvPr id="9" name="Right Bracket 8">
            <a:extLst>
              <a:ext uri="{FF2B5EF4-FFF2-40B4-BE49-F238E27FC236}">
                <a16:creationId xmlns:a16="http://schemas.microsoft.com/office/drawing/2014/main" id="{6D1A92C5-ABD0-BD37-1028-BF55482CBDB9}"/>
              </a:ext>
            </a:extLst>
          </p:cNvPr>
          <p:cNvSpPr/>
          <p:nvPr/>
        </p:nvSpPr>
        <p:spPr>
          <a:xfrm>
            <a:off x="1621771" y="1599805"/>
            <a:ext cx="182065" cy="2655261"/>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19" name="Straight Arrow Connector 18">
            <a:extLst>
              <a:ext uri="{FF2B5EF4-FFF2-40B4-BE49-F238E27FC236}">
                <a16:creationId xmlns:a16="http://schemas.microsoft.com/office/drawing/2014/main" id="{E7730FEF-CF42-70AF-C8D8-44B25D24756D}"/>
              </a:ext>
            </a:extLst>
          </p:cNvPr>
          <p:cNvCxnSpPr>
            <a:stCxn id="9" idx="2"/>
            <a:endCxn id="10" idx="1"/>
          </p:cNvCxnSpPr>
          <p:nvPr/>
        </p:nvCxnSpPr>
        <p:spPr>
          <a:xfrm flipV="1">
            <a:off x="1803836" y="1378090"/>
            <a:ext cx="635631" cy="154934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02F8EFBA-63C7-55AA-7CDD-3EC08F62D2EB}"/>
              </a:ext>
            </a:extLst>
          </p:cNvPr>
          <p:cNvCxnSpPr>
            <a:cxnSpLocks/>
            <a:stCxn id="9" idx="2"/>
            <a:endCxn id="7" idx="1"/>
          </p:cNvCxnSpPr>
          <p:nvPr/>
        </p:nvCxnSpPr>
        <p:spPr>
          <a:xfrm flipV="1">
            <a:off x="1803836" y="2494457"/>
            <a:ext cx="627611" cy="43297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5A34F06C-0FE0-138B-397E-B3F2EB828D92}"/>
              </a:ext>
            </a:extLst>
          </p:cNvPr>
          <p:cNvCxnSpPr>
            <a:cxnSpLocks/>
            <a:stCxn id="9" idx="2"/>
            <a:endCxn id="6" idx="1"/>
          </p:cNvCxnSpPr>
          <p:nvPr/>
        </p:nvCxnSpPr>
        <p:spPr>
          <a:xfrm>
            <a:off x="1803836" y="2927436"/>
            <a:ext cx="627611" cy="46307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746AA6A1-FD49-4A2B-2E58-4A66BB37BBB2}"/>
              </a:ext>
            </a:extLst>
          </p:cNvPr>
          <p:cNvCxnSpPr>
            <a:cxnSpLocks/>
            <a:stCxn id="9" idx="2"/>
            <a:endCxn id="8" idx="1"/>
          </p:cNvCxnSpPr>
          <p:nvPr/>
        </p:nvCxnSpPr>
        <p:spPr>
          <a:xfrm>
            <a:off x="1803836" y="2927436"/>
            <a:ext cx="627611" cy="11300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5E30D1F5-BDF9-60D3-8DE4-CCE07DF11658}"/>
              </a:ext>
            </a:extLst>
          </p:cNvPr>
          <p:cNvCxnSpPr>
            <a:cxnSpLocks/>
            <a:stCxn id="9" idx="2"/>
            <a:endCxn id="11" idx="1"/>
          </p:cNvCxnSpPr>
          <p:nvPr/>
        </p:nvCxnSpPr>
        <p:spPr>
          <a:xfrm>
            <a:off x="1803836" y="2927436"/>
            <a:ext cx="627611" cy="19793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0031E29B-6DC3-FB39-4F8F-B908EADF11F5}"/>
              </a:ext>
            </a:extLst>
          </p:cNvPr>
          <p:cNvCxnSpPr>
            <a:cxnSpLocks/>
            <a:stCxn id="6" idx="3"/>
            <a:endCxn id="12" idx="1"/>
          </p:cNvCxnSpPr>
          <p:nvPr/>
        </p:nvCxnSpPr>
        <p:spPr>
          <a:xfrm flipV="1">
            <a:off x="5608435" y="3384132"/>
            <a:ext cx="306733" cy="637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25534EE3-EFD8-1859-DDA0-3350A602F121}"/>
              </a:ext>
            </a:extLst>
          </p:cNvPr>
          <p:cNvCxnSpPr>
            <a:cxnSpLocks/>
            <a:stCxn id="12" idx="3"/>
            <a:endCxn id="14" idx="1"/>
          </p:cNvCxnSpPr>
          <p:nvPr/>
        </p:nvCxnSpPr>
        <p:spPr>
          <a:xfrm flipV="1">
            <a:off x="6999890" y="2474339"/>
            <a:ext cx="398783" cy="90979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99179235-C07D-905E-DD93-1C485FD46AF4}"/>
              </a:ext>
            </a:extLst>
          </p:cNvPr>
          <p:cNvCxnSpPr>
            <a:cxnSpLocks/>
            <a:endCxn id="13" idx="1"/>
          </p:cNvCxnSpPr>
          <p:nvPr/>
        </p:nvCxnSpPr>
        <p:spPr>
          <a:xfrm flipV="1">
            <a:off x="7141945" y="3277160"/>
            <a:ext cx="255058" cy="637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890B3AD4-1964-5B33-FE2F-23EDA832D183}"/>
              </a:ext>
            </a:extLst>
          </p:cNvPr>
          <p:cNvCxnSpPr>
            <a:cxnSpLocks/>
            <a:stCxn id="12" idx="3"/>
            <a:endCxn id="17" idx="1"/>
          </p:cNvCxnSpPr>
          <p:nvPr/>
        </p:nvCxnSpPr>
        <p:spPr>
          <a:xfrm>
            <a:off x="6999890" y="3384132"/>
            <a:ext cx="394686" cy="76006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557CF0BE-5A18-0A1A-93AF-05F5C0B2F72F}"/>
              </a:ext>
            </a:extLst>
          </p:cNvPr>
          <p:cNvCxnSpPr>
            <a:stCxn id="13" idx="3"/>
            <a:endCxn id="16" idx="1"/>
          </p:cNvCxnSpPr>
          <p:nvPr/>
        </p:nvCxnSpPr>
        <p:spPr>
          <a:xfrm>
            <a:off x="9299257" y="3277160"/>
            <a:ext cx="34737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id="{07C5DC95-74C8-8CFA-4191-5D3FAE0E187C}"/>
              </a:ext>
            </a:extLst>
          </p:cNvPr>
          <p:cNvCxnSpPr>
            <a:stCxn id="14" idx="3"/>
          </p:cNvCxnSpPr>
          <p:nvPr/>
        </p:nvCxnSpPr>
        <p:spPr>
          <a:xfrm>
            <a:off x="9296829" y="2474339"/>
            <a:ext cx="166506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FAF0D33B-5902-4957-12AD-C24CE608F04A}"/>
              </a:ext>
            </a:extLst>
          </p:cNvPr>
          <p:cNvCxnSpPr>
            <a:cxnSpLocks/>
            <a:stCxn id="16" idx="3"/>
          </p:cNvCxnSpPr>
          <p:nvPr/>
        </p:nvCxnSpPr>
        <p:spPr>
          <a:xfrm>
            <a:off x="10703048" y="3277160"/>
            <a:ext cx="27790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2466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689F60A7-F721-2440-5CC5-A4F2C22A630A}"/>
              </a:ext>
            </a:extLst>
          </p:cNvPr>
          <p:cNvPicPr>
            <a:picLocks noChangeAspect="1"/>
          </p:cNvPicPr>
          <p:nvPr/>
        </p:nvPicPr>
        <p:blipFill>
          <a:blip r:embed="rId3"/>
          <a:srcRect t="74008"/>
          <a:stretch/>
        </p:blipFill>
        <p:spPr>
          <a:xfrm>
            <a:off x="473332" y="4771063"/>
            <a:ext cx="6391249" cy="1301123"/>
          </a:xfrm>
          <a:prstGeom prst="rect">
            <a:avLst/>
          </a:prstGeom>
        </p:spPr>
      </p:pic>
      <p:sp>
        <p:nvSpPr>
          <p:cNvPr id="30" name="TextBox 30"/>
          <p:cNvSpPr txBox="1"/>
          <p:nvPr/>
        </p:nvSpPr>
        <p:spPr>
          <a:xfrm>
            <a:off x="6556633" y="5830932"/>
            <a:ext cx="5550307" cy="923330"/>
          </a:xfrm>
          <a:prstGeom prst="rect">
            <a:avLst/>
          </a:prstGeom>
        </p:spPr>
        <p:txBody>
          <a:bodyPr wrap="square" lIns="0" tIns="0" rIns="0" bIns="0" rtlCol="0" anchor="t">
            <a:spAutoFit/>
          </a:bodyPr>
          <a:lstStyle/>
          <a:p>
            <a:r>
              <a:rPr lang="en-US" sz="2000" b="1" dirty="0">
                <a:latin typeface="Arial" panose="020B0604020202020204" pitchFamily="34" charset="0"/>
                <a:cs typeface="Arial" panose="020B0604020202020204" pitchFamily="34" charset="0"/>
              </a:rPr>
              <a:t>Reduce fear, </a:t>
            </a:r>
          </a:p>
          <a:p>
            <a:r>
              <a:rPr lang="en-US" sz="2000" b="1" dirty="0">
                <a:latin typeface="Arial" panose="020B0604020202020204" pitchFamily="34" charset="0"/>
                <a:cs typeface="Arial" panose="020B0604020202020204" pitchFamily="34" charset="0"/>
              </a:rPr>
              <a:t>Empower self-management.  </a:t>
            </a:r>
          </a:p>
          <a:p>
            <a:r>
              <a:rPr lang="en-US" sz="2000" b="1" dirty="0">
                <a:latin typeface="Arial" panose="020B0604020202020204" pitchFamily="34" charset="0"/>
                <a:cs typeface="Arial" panose="020B0604020202020204" pitchFamily="34" charset="0"/>
              </a:rPr>
              <a:t>Active NOT passive</a:t>
            </a:r>
          </a:p>
        </p:txBody>
      </p:sp>
      <p:sp>
        <p:nvSpPr>
          <p:cNvPr id="32" name="Title 31">
            <a:extLst>
              <a:ext uri="{FF2B5EF4-FFF2-40B4-BE49-F238E27FC236}">
                <a16:creationId xmlns:a16="http://schemas.microsoft.com/office/drawing/2014/main" id="{A4224CB9-05EE-E304-4C7F-8F876030E75E}"/>
              </a:ext>
            </a:extLst>
          </p:cNvPr>
          <p:cNvSpPr>
            <a:spLocks noGrp="1"/>
          </p:cNvSpPr>
          <p:nvPr>
            <p:ph type="title"/>
          </p:nvPr>
        </p:nvSpPr>
        <p:spPr>
          <a:xfrm>
            <a:off x="302144" y="-49496"/>
            <a:ext cx="11755177" cy="1325563"/>
          </a:xfrm>
        </p:spPr>
        <p:txBody>
          <a:bodyPr>
            <a:normAutofit/>
          </a:bodyPr>
          <a:lstStyle/>
          <a:p>
            <a:r>
              <a:rPr lang="en-GB" sz="4000" dirty="0">
                <a:latin typeface="Arial" panose="020B0604020202020204" pitchFamily="34" charset="0"/>
                <a:cs typeface="Arial" panose="020B0604020202020204" pitchFamily="34" charset="0"/>
              </a:rPr>
              <a:t>Understanding pain- what do patients need</a:t>
            </a:r>
          </a:p>
        </p:txBody>
      </p:sp>
      <p:pic>
        <p:nvPicPr>
          <p:cNvPr id="35" name="Picture 2">
            <a:extLst>
              <a:ext uri="{FF2B5EF4-FFF2-40B4-BE49-F238E27FC236}">
                <a16:creationId xmlns:a16="http://schemas.microsoft.com/office/drawing/2014/main" id="{013400A9-6AC3-37C8-BF9D-C8E350BF573C}"/>
              </a:ext>
            </a:extLst>
          </p:cNvPr>
          <p:cNvPicPr>
            <a:picLocks noGrp="1" noChangeAspect="1" noChangeArrowheads="1"/>
          </p:cNvPicPr>
          <p:nvPr>
            <p:ph sz="half" idx="1"/>
          </p:nvPr>
        </p:nvPicPr>
        <p:blipFill rotWithShape="1">
          <a:blip r:embed="rId4">
            <a:extLst>
              <a:ext uri="{28A0092B-C50C-407E-A947-70E740481C1C}">
                <a14:useLocalDpi xmlns:a14="http://schemas.microsoft.com/office/drawing/2010/main" val="0"/>
              </a:ext>
            </a:extLst>
          </a:blip>
          <a:srcRect b="75091"/>
          <a:stretch/>
        </p:blipFill>
        <p:spPr bwMode="auto">
          <a:xfrm>
            <a:off x="613287" y="1087396"/>
            <a:ext cx="6191250" cy="119210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a:extLst>
              <a:ext uri="{FF2B5EF4-FFF2-40B4-BE49-F238E27FC236}">
                <a16:creationId xmlns:a16="http://schemas.microsoft.com/office/drawing/2014/main" id="{DF9F5975-6F4A-E22D-45A2-220D81F6BCCB}"/>
              </a:ext>
            </a:extLst>
          </p:cNvPr>
          <p:cNvPicPr>
            <a:picLocks noChangeAspect="1"/>
          </p:cNvPicPr>
          <p:nvPr/>
        </p:nvPicPr>
        <p:blipFill>
          <a:blip r:embed="rId3"/>
          <a:srcRect l="16589" t="25242" b="49438"/>
          <a:stretch/>
        </p:blipFill>
        <p:spPr>
          <a:xfrm>
            <a:off x="1607730" y="2279500"/>
            <a:ext cx="5256851" cy="1234419"/>
          </a:xfrm>
          <a:prstGeom prst="rect">
            <a:avLst/>
          </a:prstGeom>
        </p:spPr>
      </p:pic>
      <p:pic>
        <p:nvPicPr>
          <p:cNvPr id="37" name="Picture 36">
            <a:extLst>
              <a:ext uri="{FF2B5EF4-FFF2-40B4-BE49-F238E27FC236}">
                <a16:creationId xmlns:a16="http://schemas.microsoft.com/office/drawing/2014/main" id="{A8F56C8B-EF5C-F854-DC79-85AE58996E9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059" t="49294" b="24438"/>
          <a:stretch/>
        </p:blipFill>
        <p:spPr bwMode="auto">
          <a:xfrm>
            <a:off x="1770683" y="3513919"/>
            <a:ext cx="5011260" cy="1257144"/>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9FCBB021-9DE9-29F0-CF13-78BFC98CA20F}"/>
              </a:ext>
            </a:extLst>
          </p:cNvPr>
          <p:cNvSpPr txBox="1"/>
          <p:nvPr/>
        </p:nvSpPr>
        <p:spPr>
          <a:xfrm>
            <a:off x="6382929" y="1178768"/>
            <a:ext cx="6096000" cy="584775"/>
          </a:xfrm>
          <a:prstGeom prst="rect">
            <a:avLst/>
          </a:prstGeom>
          <a:noFill/>
        </p:spPr>
        <p:txBody>
          <a:bodyPr wrap="square">
            <a:spAutoFit/>
          </a:bodyPr>
          <a:lstStyle/>
          <a:p>
            <a:r>
              <a:rPr lang="en-US" sz="1600" dirty="0">
                <a:solidFill>
                  <a:srgbClr val="231F20"/>
                </a:solidFill>
                <a:latin typeface="Arial" panose="020B0604020202020204" pitchFamily="34" charset="0"/>
                <a:cs typeface="Arial" panose="020B0604020202020204" pitchFamily="34" charset="0"/>
              </a:rPr>
              <a:t>Overprotective</a:t>
            </a:r>
          </a:p>
          <a:p>
            <a:pPr algn="l"/>
            <a:r>
              <a:rPr lang="en-US" sz="1600" dirty="0">
                <a:solidFill>
                  <a:srgbClr val="231F20"/>
                </a:solidFill>
                <a:latin typeface="Arial" panose="020B0604020202020204" pitchFamily="34" charset="0"/>
                <a:cs typeface="Arial" panose="020B0604020202020204" pitchFamily="34" charset="0"/>
              </a:rPr>
              <a:t>Shift the blame for their pain from themselves</a:t>
            </a:r>
          </a:p>
        </p:txBody>
      </p:sp>
      <p:sp>
        <p:nvSpPr>
          <p:cNvPr id="41" name="TextBox 40">
            <a:extLst>
              <a:ext uri="{FF2B5EF4-FFF2-40B4-BE49-F238E27FC236}">
                <a16:creationId xmlns:a16="http://schemas.microsoft.com/office/drawing/2014/main" id="{707B3010-6812-15F0-1BD8-16EE2CCC4106}"/>
              </a:ext>
            </a:extLst>
          </p:cNvPr>
          <p:cNvSpPr txBox="1"/>
          <p:nvPr/>
        </p:nvSpPr>
        <p:spPr>
          <a:xfrm>
            <a:off x="6446724" y="2380982"/>
            <a:ext cx="6096000" cy="584775"/>
          </a:xfrm>
          <a:prstGeom prst="rect">
            <a:avLst/>
          </a:prstGeom>
          <a:noFill/>
        </p:spPr>
        <p:txBody>
          <a:bodyPr wrap="square">
            <a:spAutoFit/>
          </a:bodyPr>
          <a:lstStyle/>
          <a:p>
            <a:r>
              <a:rPr lang="en-US" sz="1600" dirty="0">
                <a:solidFill>
                  <a:srgbClr val="231F20"/>
                </a:solidFill>
                <a:latin typeface="Arial" panose="020B0604020202020204" pitchFamily="34" charset="0"/>
                <a:cs typeface="Arial" panose="020B0604020202020204" pitchFamily="34" charset="0"/>
              </a:rPr>
              <a:t>Misunderstanding pain &gt; tissue damage =  poor QoL.</a:t>
            </a:r>
          </a:p>
          <a:p>
            <a:r>
              <a:rPr lang="en-US" sz="1600" dirty="0">
                <a:solidFill>
                  <a:srgbClr val="231F20"/>
                </a:solidFill>
                <a:latin typeface="Arial" panose="020B0604020202020204" pitchFamily="34" charset="0"/>
                <a:cs typeface="Arial" panose="020B0604020202020204" pitchFamily="34" charset="0"/>
              </a:rPr>
              <a:t>Belief that pain must relate to pathology reinforced by HCPs</a:t>
            </a:r>
          </a:p>
        </p:txBody>
      </p:sp>
      <p:sp>
        <p:nvSpPr>
          <p:cNvPr id="42" name="TextBox 41">
            <a:extLst>
              <a:ext uri="{FF2B5EF4-FFF2-40B4-BE49-F238E27FC236}">
                <a16:creationId xmlns:a16="http://schemas.microsoft.com/office/drawing/2014/main" id="{ACC4E535-150F-94F0-7F49-AC72BEBC839F}"/>
              </a:ext>
            </a:extLst>
          </p:cNvPr>
          <p:cNvSpPr txBox="1"/>
          <p:nvPr/>
        </p:nvSpPr>
        <p:spPr>
          <a:xfrm>
            <a:off x="6446724" y="3640909"/>
            <a:ext cx="5745276" cy="584775"/>
          </a:xfrm>
          <a:prstGeom prst="rect">
            <a:avLst/>
          </a:prstGeom>
          <a:noFill/>
        </p:spPr>
        <p:txBody>
          <a:bodyPr wrap="square">
            <a:spAutoFit/>
          </a:bodyPr>
          <a:lstStyle/>
          <a:p>
            <a:r>
              <a:rPr lang="en-US" sz="1600" dirty="0">
                <a:solidFill>
                  <a:srgbClr val="231F20"/>
                </a:solidFill>
                <a:latin typeface="Arial" panose="020B0604020202020204" pitchFamily="34" charset="0"/>
                <a:cs typeface="Arial" panose="020B0604020202020204" pitchFamily="34" charset="0"/>
              </a:rPr>
              <a:t>Learning a range of contributors helps management</a:t>
            </a:r>
          </a:p>
          <a:p>
            <a:r>
              <a:rPr lang="en-US" sz="1600" dirty="0">
                <a:solidFill>
                  <a:srgbClr val="231F20"/>
                </a:solidFill>
                <a:latin typeface="Arial" panose="020B0604020202020204" pitchFamily="34" charset="0"/>
                <a:cs typeface="Arial" panose="020B0604020202020204" pitchFamily="34" charset="0"/>
              </a:rPr>
              <a:t>PSE needs to be supported by active management strategies </a:t>
            </a:r>
          </a:p>
        </p:txBody>
      </p:sp>
      <p:sp>
        <p:nvSpPr>
          <p:cNvPr id="43" name="TextBox 42">
            <a:extLst>
              <a:ext uri="{FF2B5EF4-FFF2-40B4-BE49-F238E27FC236}">
                <a16:creationId xmlns:a16="http://schemas.microsoft.com/office/drawing/2014/main" id="{A2E50ED9-FC4F-E90C-C6C9-3FA786A8F107}"/>
              </a:ext>
            </a:extLst>
          </p:cNvPr>
          <p:cNvSpPr txBox="1"/>
          <p:nvPr/>
        </p:nvSpPr>
        <p:spPr>
          <a:xfrm>
            <a:off x="6446724" y="4896523"/>
            <a:ext cx="6096000" cy="830997"/>
          </a:xfrm>
          <a:prstGeom prst="rect">
            <a:avLst/>
          </a:prstGeom>
          <a:noFill/>
        </p:spPr>
        <p:txBody>
          <a:bodyPr wrap="square">
            <a:spAutoFit/>
          </a:bodyPr>
          <a:lstStyle/>
          <a:p>
            <a:r>
              <a:rPr lang="en-US" sz="1600" dirty="0">
                <a:solidFill>
                  <a:srgbClr val="231F20"/>
                </a:solidFill>
                <a:latin typeface="Arial" panose="020B0604020202020204" pitchFamily="34" charset="0"/>
                <a:cs typeface="Arial" panose="020B0604020202020204" pitchFamily="34" charset="0"/>
              </a:rPr>
              <a:t>Pain is not a permanent state and can be changed for the better</a:t>
            </a:r>
          </a:p>
          <a:p>
            <a:r>
              <a:rPr lang="en-US" sz="1600" dirty="0">
                <a:solidFill>
                  <a:srgbClr val="231F20"/>
                </a:solidFill>
                <a:latin typeface="Arial" panose="020B0604020202020204" pitchFamily="34" charset="0"/>
                <a:cs typeface="Arial" panose="020B0604020202020204" pitchFamily="34" charset="0"/>
              </a:rPr>
              <a:t>Changing pain= ‘rewiring’ the nervous system </a:t>
            </a:r>
          </a:p>
          <a:p>
            <a:r>
              <a:rPr lang="en-US" sz="1600" dirty="0">
                <a:solidFill>
                  <a:srgbClr val="231F20"/>
                </a:solidFill>
                <a:latin typeface="Arial" panose="020B0604020202020204" pitchFamily="34" charset="0"/>
                <a:cs typeface="Arial" panose="020B0604020202020204" pitchFamily="34" charset="0"/>
              </a:rPr>
              <a:t>Importance of persistence</a:t>
            </a:r>
          </a:p>
        </p:txBody>
      </p:sp>
      <p:sp>
        <p:nvSpPr>
          <p:cNvPr id="2" name="TextBox 1">
            <a:extLst>
              <a:ext uri="{FF2B5EF4-FFF2-40B4-BE49-F238E27FC236}">
                <a16:creationId xmlns:a16="http://schemas.microsoft.com/office/drawing/2014/main" id="{6D5FA2AD-88E2-0A4A-1E5A-68FF61A38D90}"/>
              </a:ext>
            </a:extLst>
          </p:cNvPr>
          <p:cNvSpPr txBox="1"/>
          <p:nvPr/>
        </p:nvSpPr>
        <p:spPr>
          <a:xfrm>
            <a:off x="473332" y="6241774"/>
            <a:ext cx="3561955"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Mardon 2023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P spid="40" grpId="0"/>
      <p:bldP spid="41" grpId="0"/>
      <p:bldP spid="42" grpId="0"/>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descr="Wellbeing of Women - Anglo-American Charity Limited">
            <a:extLst>
              <a:ext uri="{FF2B5EF4-FFF2-40B4-BE49-F238E27FC236}">
                <a16:creationId xmlns:a16="http://schemas.microsoft.com/office/drawing/2014/main" id="{8A4B8282-24B5-766A-BB06-0882C5DE9C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105" t="17024" r="20592" b="18225"/>
          <a:stretch/>
        </p:blipFill>
        <p:spPr bwMode="auto">
          <a:xfrm>
            <a:off x="10329628" y="4393551"/>
            <a:ext cx="1474268" cy="16097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EA4B0E6-A6FB-0607-B6F0-C77166D7F9C9}"/>
              </a:ext>
            </a:extLst>
          </p:cNvPr>
          <p:cNvSpPr>
            <a:spLocks noGrp="1"/>
          </p:cNvSpPr>
          <p:nvPr>
            <p:ph type="title"/>
          </p:nvPr>
        </p:nvSpPr>
        <p:spPr>
          <a:xfrm>
            <a:off x="838200" y="365125"/>
            <a:ext cx="10515600" cy="866909"/>
          </a:xfrm>
        </p:spPr>
        <p:txBody>
          <a:bodyPr>
            <a:normAutofit/>
          </a:bodyPr>
          <a:lstStyle/>
          <a:p>
            <a:r>
              <a:rPr lang="en-GB" sz="4000" dirty="0">
                <a:latin typeface="Arial" panose="020B0604020202020204" pitchFamily="34" charset="0"/>
                <a:cs typeface="Arial" panose="020B0604020202020204" pitchFamily="34" charset="0"/>
              </a:rPr>
              <a:t>Resources to support knowledge</a:t>
            </a:r>
          </a:p>
        </p:txBody>
      </p:sp>
      <p:sp>
        <p:nvSpPr>
          <p:cNvPr id="3" name="Content Placeholder 2">
            <a:extLst>
              <a:ext uri="{FF2B5EF4-FFF2-40B4-BE49-F238E27FC236}">
                <a16:creationId xmlns:a16="http://schemas.microsoft.com/office/drawing/2014/main" id="{0DD1AE58-0A88-5B80-765E-DB98377AE592}"/>
              </a:ext>
            </a:extLst>
          </p:cNvPr>
          <p:cNvSpPr>
            <a:spLocks noGrp="1"/>
          </p:cNvSpPr>
          <p:nvPr>
            <p:ph idx="1"/>
          </p:nvPr>
        </p:nvSpPr>
        <p:spPr>
          <a:xfrm>
            <a:off x="838200" y="1373621"/>
            <a:ext cx="10515600" cy="4629655"/>
          </a:xfrm>
        </p:spPr>
        <p:txBody>
          <a:bodyPr/>
          <a:lstStyle/>
          <a:p>
            <a:r>
              <a:rPr lang="en-US" sz="2400" dirty="0">
                <a:latin typeface="Arial" panose="020B0604020202020204" pitchFamily="34" charset="0"/>
                <a:cs typeface="Arial" panose="020B0604020202020204" pitchFamily="34" charset="0"/>
              </a:rPr>
              <a:t>Data from the clinician questionnaire reported that 19.7% of patients were provided with information within primary care </a:t>
            </a:r>
            <a:r>
              <a:rPr lang="en-US" sz="1800" dirty="0">
                <a:latin typeface="Arial" panose="020B0604020202020204" pitchFamily="34" charset="0"/>
                <a:cs typeface="Arial" panose="020B0604020202020204" pitchFamily="34" charset="0"/>
              </a:rPr>
              <a:t>(Long &amp; Painful Road, 2024). </a:t>
            </a:r>
          </a:p>
          <a:p>
            <a:pPr marL="0" indent="0">
              <a:buNone/>
            </a:pPr>
            <a:endParaRPr lang="en-US" sz="18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Reliable Information resources </a:t>
            </a:r>
            <a:r>
              <a:rPr lang="en-GB" sz="1600" dirty="0">
                <a:latin typeface="Arial" panose="020B0604020202020204" pitchFamily="34" charset="0"/>
                <a:cs typeface="Arial" panose="020B0604020202020204" pitchFamily="34" charset="0"/>
              </a:rPr>
              <a:t>(Johnson 2025)</a:t>
            </a:r>
          </a:p>
          <a:p>
            <a:endParaRPr lang="en-GB" dirty="0">
              <a:latin typeface="Arial" panose="020B0604020202020204" pitchFamily="34" charset="0"/>
              <a:cs typeface="Arial" panose="020B0604020202020204" pitchFamily="34" charset="0"/>
            </a:endParaRPr>
          </a:p>
        </p:txBody>
      </p:sp>
      <p:pic>
        <p:nvPicPr>
          <p:cNvPr id="4" name="Picture 8" descr="Pain Self Management by Pete Moore | The Pain Toolkit">
            <a:extLst>
              <a:ext uri="{FF2B5EF4-FFF2-40B4-BE49-F238E27FC236}">
                <a16:creationId xmlns:a16="http://schemas.microsoft.com/office/drawing/2014/main" id="{84FA2226-D48D-BDAA-6A13-845DCE7555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7001" y="3640425"/>
            <a:ext cx="2838450" cy="1609725"/>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extLst>
              <a:ext uri="{FF2B5EF4-FFF2-40B4-BE49-F238E27FC236}">
                <a16:creationId xmlns:a16="http://schemas.microsoft.com/office/drawing/2014/main" id="{20454941-558E-A550-1B5A-E9F7C8158AF9}"/>
              </a:ext>
            </a:extLst>
          </p:cNvPr>
          <p:cNvPicPr>
            <a:picLocks noChangeAspect="1"/>
          </p:cNvPicPr>
          <p:nvPr/>
        </p:nvPicPr>
        <p:blipFill>
          <a:blip r:embed="rId5"/>
          <a:stretch>
            <a:fillRect/>
          </a:stretch>
        </p:blipFill>
        <p:spPr>
          <a:xfrm>
            <a:off x="7421753" y="5325708"/>
            <a:ext cx="2486025" cy="1428750"/>
          </a:xfrm>
          <a:prstGeom prst="rect">
            <a:avLst/>
          </a:prstGeom>
        </p:spPr>
      </p:pic>
      <p:pic>
        <p:nvPicPr>
          <p:cNvPr id="6" name="Picture 5">
            <a:extLst>
              <a:ext uri="{FF2B5EF4-FFF2-40B4-BE49-F238E27FC236}">
                <a16:creationId xmlns:a16="http://schemas.microsoft.com/office/drawing/2014/main" id="{FBDB6978-7E40-08BA-F240-5B34B7B9FF1C}"/>
              </a:ext>
            </a:extLst>
          </p:cNvPr>
          <p:cNvPicPr>
            <a:picLocks noChangeAspect="1"/>
          </p:cNvPicPr>
          <p:nvPr/>
        </p:nvPicPr>
        <p:blipFill>
          <a:blip r:embed="rId6"/>
          <a:stretch>
            <a:fillRect/>
          </a:stretch>
        </p:blipFill>
        <p:spPr>
          <a:xfrm>
            <a:off x="4478576" y="3248408"/>
            <a:ext cx="2638425" cy="1733550"/>
          </a:xfrm>
          <a:prstGeom prst="rect">
            <a:avLst/>
          </a:prstGeom>
        </p:spPr>
      </p:pic>
      <p:pic>
        <p:nvPicPr>
          <p:cNvPr id="7" name="Picture 6" descr="Pain Relief Foundation | LinkedIn">
            <a:extLst>
              <a:ext uri="{FF2B5EF4-FFF2-40B4-BE49-F238E27FC236}">
                <a16:creationId xmlns:a16="http://schemas.microsoft.com/office/drawing/2014/main" id="{6B0EDF8F-19F5-2E71-7239-797A760DEF7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9436" b="15500"/>
          <a:stretch/>
        </p:blipFill>
        <p:spPr bwMode="auto">
          <a:xfrm>
            <a:off x="10114262" y="3038334"/>
            <a:ext cx="1905000" cy="123946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Physiotherapy Pain Association - Home | Facebook">
            <a:extLst>
              <a:ext uri="{FF2B5EF4-FFF2-40B4-BE49-F238E27FC236}">
                <a16:creationId xmlns:a16="http://schemas.microsoft.com/office/drawing/2014/main" id="{06B96E2A-A6A3-1FB3-EB04-7EA53DDDAC3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08298" y="5682855"/>
            <a:ext cx="2392109" cy="64084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Pelvic Pain Support Network | Support, Information and Advocacy for those  with Pelvic Pain">
            <a:extLst>
              <a:ext uri="{FF2B5EF4-FFF2-40B4-BE49-F238E27FC236}">
                <a16:creationId xmlns:a16="http://schemas.microsoft.com/office/drawing/2014/main" id="{183152D2-1F72-3128-D5A9-A8486416EB0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2205" y="5371197"/>
            <a:ext cx="3095625"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Vulval Pain Society | Pain UK">
            <a:extLst>
              <a:ext uri="{FF2B5EF4-FFF2-40B4-BE49-F238E27FC236}">
                <a16:creationId xmlns:a16="http://schemas.microsoft.com/office/drawing/2014/main" id="{5CB412C3-E78E-B0D0-E728-BD2541E00B60}"/>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26559" b="26415"/>
          <a:stretch/>
        </p:blipFill>
        <p:spPr bwMode="auto">
          <a:xfrm>
            <a:off x="529252" y="4517414"/>
            <a:ext cx="3028950" cy="7121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ndometriosis UK – National Voices">
            <a:extLst>
              <a:ext uri="{FF2B5EF4-FFF2-40B4-BE49-F238E27FC236}">
                <a16:creationId xmlns:a16="http://schemas.microsoft.com/office/drawing/2014/main" id="{5091F902-FBF5-2CED-3D74-2BA04D133F8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6854" y="3268052"/>
            <a:ext cx="4105275" cy="111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068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B73D7-657D-6A22-CB87-CE7399D611D2}"/>
              </a:ext>
            </a:extLst>
          </p:cNvPr>
          <p:cNvSpPr>
            <a:spLocks noGrp="1"/>
          </p:cNvSpPr>
          <p:nvPr>
            <p:ph type="title"/>
          </p:nvPr>
        </p:nvSpPr>
        <p:spPr>
          <a:xfrm>
            <a:off x="360563" y="224044"/>
            <a:ext cx="10515600" cy="1325563"/>
          </a:xfrm>
        </p:spPr>
        <p:txBody>
          <a:bodyPr>
            <a:normAutofit/>
          </a:bodyPr>
          <a:lstStyle/>
          <a:p>
            <a:r>
              <a:rPr lang="en-GB" sz="4000" dirty="0">
                <a:latin typeface="Arial" panose="020B0604020202020204" pitchFamily="34" charset="0"/>
                <a:cs typeface="Arial" panose="020B0604020202020204" pitchFamily="34" charset="0"/>
              </a:rPr>
              <a:t>Physiotherapy</a:t>
            </a:r>
          </a:p>
        </p:txBody>
      </p:sp>
      <p:sp>
        <p:nvSpPr>
          <p:cNvPr id="5" name="TextBox 4">
            <a:extLst>
              <a:ext uri="{FF2B5EF4-FFF2-40B4-BE49-F238E27FC236}">
                <a16:creationId xmlns:a16="http://schemas.microsoft.com/office/drawing/2014/main" id="{52C52155-5F59-B4FE-80D6-C9C91F209B59}"/>
              </a:ext>
            </a:extLst>
          </p:cNvPr>
          <p:cNvSpPr txBox="1"/>
          <p:nvPr/>
        </p:nvSpPr>
        <p:spPr>
          <a:xfrm>
            <a:off x="573831" y="6633956"/>
            <a:ext cx="8975612" cy="263727"/>
          </a:xfrm>
          <a:prstGeom prst="rect">
            <a:avLst/>
          </a:prstGeom>
          <a:noFill/>
        </p:spPr>
        <p:txBody>
          <a:bodyPr wrap="square">
            <a:spAutoFit/>
          </a:bodyPr>
          <a:lstStyle/>
          <a:p>
            <a:pPr>
              <a:lnSpc>
                <a:spcPts val="1275"/>
              </a:lnSpc>
              <a:spcAft>
                <a:spcPts val="225"/>
              </a:spcAft>
            </a:pPr>
            <a:r>
              <a:rPr lang="en-US" sz="1400" b="0" i="0" dirty="0">
                <a:solidFill>
                  <a:srgbClr val="38389E"/>
                </a:solidFill>
                <a:effectLst/>
                <a:latin typeface="Open Sans" panose="020B0606030504020204" pitchFamily="34" charset="0"/>
              </a:rPr>
              <a:t>Adapted from Frawley H, Peterson K, </a:t>
            </a:r>
            <a:r>
              <a:rPr lang="en-US" sz="1400" b="0" i="1" dirty="0">
                <a:solidFill>
                  <a:srgbClr val="38389E"/>
                </a:solidFill>
                <a:effectLst/>
                <a:latin typeface="Open Sans" panose="020B0606030504020204" pitchFamily="34" charset="0"/>
              </a:rPr>
              <a:t>Glob </a:t>
            </a:r>
            <a:r>
              <a:rPr lang="en-US" sz="1400" b="0" i="1" dirty="0" err="1">
                <a:solidFill>
                  <a:srgbClr val="38389E"/>
                </a:solidFill>
                <a:effectLst/>
                <a:latin typeface="Open Sans" panose="020B0606030504020204" pitchFamily="34" charset="0"/>
              </a:rPr>
              <a:t>Libr</a:t>
            </a:r>
            <a:r>
              <a:rPr lang="en-US" sz="1400" b="0" i="1" dirty="0">
                <a:solidFill>
                  <a:srgbClr val="38389E"/>
                </a:solidFill>
                <a:effectLst/>
                <a:latin typeface="Open Sans" panose="020B0606030504020204" pitchFamily="34" charset="0"/>
              </a:rPr>
              <a:t> Women's Med ISSN: 1756-2228; DOI 10.3843/GLOWM.418263</a:t>
            </a:r>
            <a:endParaRPr lang="en-US" b="0" i="0" dirty="0">
              <a:solidFill>
                <a:srgbClr val="38389E"/>
              </a:solidFill>
              <a:effectLst/>
              <a:latin typeface="Open Sans" panose="020B0606030504020204" pitchFamily="34" charset="0"/>
            </a:endParaRPr>
          </a:p>
        </p:txBody>
      </p:sp>
      <p:grpSp>
        <p:nvGrpSpPr>
          <p:cNvPr id="15" name="Group 14">
            <a:extLst>
              <a:ext uri="{FF2B5EF4-FFF2-40B4-BE49-F238E27FC236}">
                <a16:creationId xmlns:a16="http://schemas.microsoft.com/office/drawing/2014/main" id="{A8A33DE3-A03B-054F-770E-0B4FF4A4F7EE}"/>
              </a:ext>
            </a:extLst>
          </p:cNvPr>
          <p:cNvGrpSpPr/>
          <p:nvPr/>
        </p:nvGrpSpPr>
        <p:grpSpPr>
          <a:xfrm>
            <a:off x="3830128" y="-112143"/>
            <a:ext cx="5451895" cy="6633956"/>
            <a:chOff x="7343775" y="365125"/>
            <a:chExt cx="4848225" cy="5978324"/>
          </a:xfrm>
        </p:grpSpPr>
        <p:pic>
          <p:nvPicPr>
            <p:cNvPr id="7" name="Picture 2">
              <a:extLst>
                <a:ext uri="{FF2B5EF4-FFF2-40B4-BE49-F238E27FC236}">
                  <a16:creationId xmlns:a16="http://schemas.microsoft.com/office/drawing/2014/main" id="{D575371E-E7E6-DC93-2761-9480450912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827"/>
            <a:stretch/>
          </p:blipFill>
          <p:spPr bwMode="auto">
            <a:xfrm>
              <a:off x="7343775" y="365125"/>
              <a:ext cx="4848225" cy="597832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7F6F78D-FB25-9CC9-FA49-2214510C070E}"/>
                </a:ext>
              </a:extLst>
            </p:cNvPr>
            <p:cNvSpPr txBox="1"/>
            <p:nvPr/>
          </p:nvSpPr>
          <p:spPr>
            <a:xfrm>
              <a:off x="8813550" y="522196"/>
              <a:ext cx="2122024" cy="600164"/>
            </a:xfrm>
            <a:prstGeom prst="rect">
              <a:avLst/>
            </a:prstGeom>
            <a:solidFill>
              <a:schemeClr val="accent2">
                <a:lumMod val="20000"/>
                <a:lumOff val="80000"/>
              </a:schemeClr>
            </a:solidFill>
          </p:spPr>
          <p:txBody>
            <a:bodyPr wrap="square" rtlCol="0">
              <a:spAutoFit/>
            </a:bodyPr>
            <a:lstStyle/>
            <a:p>
              <a:r>
                <a:rPr lang="en-US" sz="1100" b="1" dirty="0"/>
                <a:t>Biopsychosocial approach</a:t>
              </a:r>
            </a:p>
            <a:p>
              <a:r>
                <a:rPr lang="en-US" sz="1100" dirty="0"/>
                <a:t>Mange condition, increase activity and improve QoL</a:t>
              </a:r>
            </a:p>
          </p:txBody>
        </p:sp>
        <p:sp>
          <p:nvSpPr>
            <p:cNvPr id="10" name="Rectangle: Rounded Corners 9">
              <a:extLst>
                <a:ext uri="{FF2B5EF4-FFF2-40B4-BE49-F238E27FC236}">
                  <a16:creationId xmlns:a16="http://schemas.microsoft.com/office/drawing/2014/main" id="{86291DBE-016B-20AF-F060-2918EDB36A8A}"/>
                </a:ext>
              </a:extLst>
            </p:cNvPr>
            <p:cNvSpPr/>
            <p:nvPr/>
          </p:nvSpPr>
          <p:spPr>
            <a:xfrm>
              <a:off x="8396514" y="3186200"/>
              <a:ext cx="2838462" cy="47452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dirty="0"/>
            </a:p>
            <a:p>
              <a:pPr algn="ctr"/>
              <a:r>
                <a:rPr lang="en-GB" sz="1100" dirty="0"/>
                <a:t>Ax relevant neuro/MSK factors </a:t>
              </a:r>
            </a:p>
            <a:p>
              <a:pPr algn="ctr"/>
              <a:endParaRPr lang="en-GB" dirty="0"/>
            </a:p>
          </p:txBody>
        </p:sp>
        <p:sp>
          <p:nvSpPr>
            <p:cNvPr id="11" name="Rectangle: Rounded Corners 10">
              <a:extLst>
                <a:ext uri="{FF2B5EF4-FFF2-40B4-BE49-F238E27FC236}">
                  <a16:creationId xmlns:a16="http://schemas.microsoft.com/office/drawing/2014/main" id="{80077E24-1068-A3D8-75FE-0C77F1472307}"/>
                </a:ext>
              </a:extLst>
            </p:cNvPr>
            <p:cNvSpPr/>
            <p:nvPr/>
          </p:nvSpPr>
          <p:spPr>
            <a:xfrm>
              <a:off x="7525658" y="4682746"/>
              <a:ext cx="1995714" cy="150948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buFont typeface="Arial" panose="020B0604020202020204" pitchFamily="34" charset="0"/>
                <a:buChar char="•"/>
              </a:pPr>
              <a:r>
                <a:rPr lang="en-US" sz="1100" b="0" i="0" dirty="0">
                  <a:solidFill>
                    <a:schemeClr val="bg1"/>
                  </a:solidFill>
                  <a:effectLst/>
                </a:rPr>
                <a:t>Sexual dysfunction (dyspareunia);</a:t>
              </a:r>
            </a:p>
            <a:p>
              <a:pPr algn="l">
                <a:buFont typeface="Arial" panose="020B0604020202020204" pitchFamily="34" charset="0"/>
                <a:buChar char="•"/>
              </a:pPr>
              <a:r>
                <a:rPr lang="en-US" sz="1100" b="0" i="0" dirty="0">
                  <a:solidFill>
                    <a:schemeClr val="bg1"/>
                  </a:solidFill>
                  <a:effectLst/>
                </a:rPr>
                <a:t>Urinary/ bowel urgency</a:t>
              </a:r>
            </a:p>
            <a:p>
              <a:pPr algn="l">
                <a:buFont typeface="Arial" panose="020B0604020202020204" pitchFamily="34" charset="0"/>
                <a:buChar char="•"/>
              </a:pPr>
              <a:r>
                <a:rPr lang="en-US" sz="1100" dirty="0">
                  <a:solidFill>
                    <a:schemeClr val="bg1"/>
                  </a:solidFill>
                </a:rPr>
                <a:t>Pelvic floor dysfunction/anxiety</a:t>
              </a:r>
            </a:p>
            <a:p>
              <a:pPr algn="l">
                <a:buFont typeface="Arial" panose="020B0604020202020204" pitchFamily="34" charset="0"/>
                <a:buChar char="•"/>
              </a:pPr>
              <a:r>
                <a:rPr lang="en-US" sz="1100" b="0" i="0" dirty="0">
                  <a:solidFill>
                    <a:schemeClr val="bg1"/>
                  </a:solidFill>
                  <a:effectLst/>
                </a:rPr>
                <a:t>Rx may include </a:t>
              </a:r>
              <a:r>
                <a:rPr lang="en-US" sz="1100" b="0" i="0" dirty="0" err="1">
                  <a:solidFill>
                    <a:schemeClr val="bg1"/>
                  </a:solidFill>
                  <a:effectLst/>
                </a:rPr>
                <a:t>desensitisation</a:t>
              </a:r>
              <a:r>
                <a:rPr lang="en-US" sz="1100" b="0" i="0" dirty="0">
                  <a:solidFill>
                    <a:schemeClr val="bg1"/>
                  </a:solidFill>
                  <a:effectLst/>
                </a:rPr>
                <a:t>,  biofeedback, dilator</a:t>
              </a:r>
            </a:p>
          </p:txBody>
        </p:sp>
        <p:sp>
          <p:nvSpPr>
            <p:cNvPr id="12" name="Rectangle: Rounded Corners 11">
              <a:extLst>
                <a:ext uri="{FF2B5EF4-FFF2-40B4-BE49-F238E27FC236}">
                  <a16:creationId xmlns:a16="http://schemas.microsoft.com/office/drawing/2014/main" id="{29A1AF81-6B93-578C-D1EC-A62A43E86D6D}"/>
                </a:ext>
              </a:extLst>
            </p:cNvPr>
            <p:cNvSpPr/>
            <p:nvPr/>
          </p:nvSpPr>
          <p:spPr>
            <a:xfrm>
              <a:off x="9907242" y="4705252"/>
              <a:ext cx="1995714" cy="150948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buFont typeface="Arial" panose="020B0604020202020204" pitchFamily="34" charset="0"/>
                <a:buChar char="•"/>
              </a:pPr>
              <a:r>
                <a:rPr lang="en-US" sz="1100" b="0" i="0" dirty="0">
                  <a:solidFill>
                    <a:schemeClr val="bg1"/>
                  </a:solidFill>
                  <a:effectLst/>
                </a:rPr>
                <a:t>Making sense of pain</a:t>
              </a:r>
            </a:p>
            <a:p>
              <a:pPr algn="l">
                <a:buFont typeface="Arial" panose="020B0604020202020204" pitchFamily="34" charset="0"/>
                <a:buChar char="•"/>
              </a:pPr>
              <a:r>
                <a:rPr lang="en-US" sz="1100" dirty="0">
                  <a:solidFill>
                    <a:schemeClr val="bg1"/>
                  </a:solidFill>
                </a:rPr>
                <a:t>Exposure- value based activity</a:t>
              </a:r>
            </a:p>
            <a:p>
              <a:pPr algn="l">
                <a:buFont typeface="Arial" panose="020B0604020202020204" pitchFamily="34" charset="0"/>
                <a:buChar char="•"/>
              </a:pPr>
              <a:r>
                <a:rPr lang="en-US" sz="1100" b="0" i="0" dirty="0">
                  <a:solidFill>
                    <a:schemeClr val="bg1"/>
                  </a:solidFill>
                  <a:effectLst/>
                </a:rPr>
                <a:t>Flare up management</a:t>
              </a:r>
            </a:p>
            <a:p>
              <a:pPr algn="l">
                <a:buFont typeface="Arial" panose="020B0604020202020204" pitchFamily="34" charset="0"/>
                <a:buChar char="•"/>
              </a:pPr>
              <a:r>
                <a:rPr lang="en-US" sz="1100" dirty="0">
                  <a:solidFill>
                    <a:schemeClr val="bg1"/>
                  </a:solidFill>
                </a:rPr>
                <a:t>Support engagement</a:t>
              </a:r>
            </a:p>
            <a:p>
              <a:pPr algn="l">
                <a:buFont typeface="Arial" panose="020B0604020202020204" pitchFamily="34" charset="0"/>
                <a:buChar char="•"/>
              </a:pPr>
              <a:r>
                <a:rPr lang="en-US" sz="1100" dirty="0">
                  <a:solidFill>
                    <a:schemeClr val="bg1"/>
                  </a:solidFill>
                </a:rPr>
                <a:t>Anxiety</a:t>
              </a:r>
            </a:p>
            <a:p>
              <a:pPr algn="l">
                <a:buFont typeface="Arial" panose="020B0604020202020204" pitchFamily="34" charset="0"/>
                <a:buChar char="•"/>
              </a:pPr>
              <a:r>
                <a:rPr lang="en-US" sz="1100" dirty="0">
                  <a:solidFill>
                    <a:schemeClr val="bg1"/>
                  </a:solidFill>
                </a:rPr>
                <a:t>Fatigue</a:t>
              </a:r>
            </a:p>
            <a:p>
              <a:pPr algn="l">
                <a:buFont typeface="Arial" panose="020B0604020202020204" pitchFamily="34" charset="0"/>
                <a:buChar char="•"/>
              </a:pPr>
              <a:endParaRPr lang="en-US" sz="1100" b="0" i="0" dirty="0">
                <a:solidFill>
                  <a:schemeClr val="bg1"/>
                </a:solidFill>
                <a:effectLst/>
              </a:endParaRPr>
            </a:p>
          </p:txBody>
        </p:sp>
      </p:grpSp>
    </p:spTree>
    <p:extLst>
      <p:ext uri="{BB962C8B-B14F-4D97-AF65-F5344CB8AC3E}">
        <p14:creationId xmlns:p14="http://schemas.microsoft.com/office/powerpoint/2010/main" val="745737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359E4-F4C1-3A5B-D353-AF7B78F01C9F}"/>
              </a:ext>
            </a:extLst>
          </p:cNvPr>
          <p:cNvSpPr>
            <a:spLocks noGrp="1"/>
          </p:cNvSpPr>
          <p:nvPr>
            <p:ph type="title"/>
          </p:nvPr>
        </p:nvSpPr>
        <p:spPr>
          <a:xfrm>
            <a:off x="717430" y="364575"/>
            <a:ext cx="10515600" cy="739056"/>
          </a:xfrm>
        </p:spPr>
        <p:txBody>
          <a:bodyPr/>
          <a:lstStyle/>
          <a:p>
            <a:r>
              <a:rPr lang="en-GB" dirty="0">
                <a:latin typeface="Arial" panose="020B0604020202020204" pitchFamily="34" charset="0"/>
                <a:cs typeface="Arial" panose="020B0604020202020204" pitchFamily="34" charset="0"/>
              </a:rPr>
              <a:t>How</a:t>
            </a:r>
          </a:p>
        </p:txBody>
      </p:sp>
      <p:sp>
        <p:nvSpPr>
          <p:cNvPr id="3" name="Content Placeholder 2">
            <a:extLst>
              <a:ext uri="{FF2B5EF4-FFF2-40B4-BE49-F238E27FC236}">
                <a16:creationId xmlns:a16="http://schemas.microsoft.com/office/drawing/2014/main" id="{80B474AE-1985-B617-349B-3F9089831CAA}"/>
              </a:ext>
            </a:extLst>
          </p:cNvPr>
          <p:cNvSpPr>
            <a:spLocks noGrp="1"/>
          </p:cNvSpPr>
          <p:nvPr>
            <p:ph idx="1"/>
          </p:nvPr>
        </p:nvSpPr>
        <p:spPr>
          <a:xfrm>
            <a:off x="5344357" y="1574276"/>
            <a:ext cx="6847643" cy="4351338"/>
          </a:xfrm>
        </p:spPr>
        <p:txBody>
          <a:bodyPr>
            <a:noAutofit/>
          </a:bodyPr>
          <a:lstStyle/>
          <a:p>
            <a:r>
              <a:rPr lang="en-US" sz="2000" dirty="0">
                <a:latin typeface="Arial" panose="020B0604020202020204" pitchFamily="34" charset="0"/>
                <a:cs typeface="Arial" panose="020B0604020202020204" pitchFamily="34" charset="0"/>
              </a:rPr>
              <a:t>CBT/ACT/Cognitive Functional Therapy</a:t>
            </a:r>
          </a:p>
          <a:p>
            <a:r>
              <a:rPr lang="en-US" sz="2000" dirty="0">
                <a:latin typeface="Arial" panose="020B0604020202020204" pitchFamily="34" charset="0"/>
                <a:cs typeface="Arial" panose="020B0604020202020204" pitchFamily="34" charset="0"/>
              </a:rPr>
              <a:t>Find ways of making things safe- reduce hyperarousal</a:t>
            </a:r>
          </a:p>
          <a:p>
            <a:r>
              <a:rPr lang="en-US" sz="2000" dirty="0">
                <a:latin typeface="Arial" panose="020B0604020202020204" pitchFamily="34" charset="0"/>
                <a:cs typeface="Arial" panose="020B0604020202020204" pitchFamily="34" charset="0"/>
              </a:rPr>
              <a:t>Change sensory and cognitive input to change pain output</a:t>
            </a:r>
          </a:p>
          <a:p>
            <a:r>
              <a:rPr lang="en-US" sz="2000" dirty="0">
                <a:latin typeface="Arial" panose="020B0604020202020204" pitchFamily="34" charset="0"/>
                <a:cs typeface="Arial" panose="020B0604020202020204" pitchFamily="34" charset="0"/>
              </a:rPr>
              <a:t>Reform relationship with painful area – trust their body</a:t>
            </a:r>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Common activity areas:</a:t>
            </a:r>
          </a:p>
          <a:p>
            <a:r>
              <a:rPr lang="en-GB" sz="2000" dirty="0">
                <a:latin typeface="Arial" panose="020B0604020202020204" pitchFamily="34" charset="0"/>
                <a:cs typeface="Arial" panose="020B0604020202020204" pitchFamily="34" charset="0"/>
              </a:rPr>
              <a:t>Bladder and bowel function</a:t>
            </a:r>
          </a:p>
          <a:p>
            <a:r>
              <a:rPr lang="en-GB" sz="2000" dirty="0">
                <a:latin typeface="Arial" panose="020B0604020202020204" pitchFamily="34" charset="0"/>
                <a:cs typeface="Arial" panose="020B0604020202020204" pitchFamily="34" charset="0"/>
              </a:rPr>
              <a:t>Reestablish/ introduce exercise routine- yoga</a:t>
            </a:r>
          </a:p>
          <a:p>
            <a:r>
              <a:rPr lang="en-GB" sz="2000" dirty="0">
                <a:latin typeface="Arial" panose="020B0604020202020204" pitchFamily="34" charset="0"/>
                <a:cs typeface="Arial" panose="020B0604020202020204" pitchFamily="34" charset="0"/>
              </a:rPr>
              <a:t>Intimacy </a:t>
            </a:r>
          </a:p>
          <a:p>
            <a:r>
              <a:rPr lang="en-GB" sz="2000" dirty="0">
                <a:latin typeface="Arial" panose="020B0604020202020204" pitchFamily="34" charset="0"/>
                <a:cs typeface="Arial" panose="020B0604020202020204" pitchFamily="34" charset="0"/>
              </a:rPr>
              <a:t>Flare-up management </a:t>
            </a:r>
          </a:p>
        </p:txBody>
      </p:sp>
      <p:graphicFrame>
        <p:nvGraphicFramePr>
          <p:cNvPr id="4" name="Content Placeholder 4">
            <a:extLst>
              <a:ext uri="{FF2B5EF4-FFF2-40B4-BE49-F238E27FC236}">
                <a16:creationId xmlns:a16="http://schemas.microsoft.com/office/drawing/2014/main" id="{A970A66E-AC33-1282-B46A-183349EFF48F}"/>
              </a:ext>
            </a:extLst>
          </p:cNvPr>
          <p:cNvGraphicFramePr>
            <a:graphicFrameLocks/>
          </p:cNvGraphicFramePr>
          <p:nvPr>
            <p:extLst>
              <p:ext uri="{D42A27DB-BD31-4B8C-83A1-F6EECF244321}">
                <p14:modId xmlns:p14="http://schemas.microsoft.com/office/powerpoint/2010/main" val="2307044795"/>
              </p:ext>
            </p:extLst>
          </p:nvPr>
        </p:nvGraphicFramePr>
        <p:xfrm>
          <a:off x="0" y="1457864"/>
          <a:ext cx="5434642" cy="4584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6CE3D74C-DAA3-896F-12AB-2F610CED8F18}"/>
              </a:ext>
            </a:extLst>
          </p:cNvPr>
          <p:cNvSpPr/>
          <p:nvPr/>
        </p:nvSpPr>
        <p:spPr>
          <a:xfrm>
            <a:off x="2051512" y="3286664"/>
            <a:ext cx="1364548" cy="830073"/>
          </a:xfrm>
          <a:prstGeom prst="rect">
            <a:avLst/>
          </a:prstGeom>
          <a:solidFill>
            <a:schemeClr val="bg2">
              <a:lumMod val="9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latin typeface="Arial" panose="020B0604020202020204" pitchFamily="34" charset="0"/>
                <a:cs typeface="Arial" panose="020B0604020202020204" pitchFamily="34" charset="0"/>
              </a:rPr>
              <a:t>ACTIVITY</a:t>
            </a:r>
          </a:p>
        </p:txBody>
      </p:sp>
    </p:spTree>
    <p:extLst>
      <p:ext uri="{BB962C8B-B14F-4D97-AF65-F5344CB8AC3E}">
        <p14:creationId xmlns:p14="http://schemas.microsoft.com/office/powerpoint/2010/main" val="799077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419" y="291940"/>
            <a:ext cx="10515600" cy="540648"/>
          </a:xfrm>
        </p:spPr>
        <p:txBody>
          <a:bodyPr>
            <a:noAutofit/>
          </a:bodyPr>
          <a:lstStyle/>
          <a:p>
            <a:r>
              <a:rPr lang="en-GB" sz="3600" dirty="0">
                <a:latin typeface="Arial" panose="020B0604020202020204" pitchFamily="34" charset="0"/>
                <a:cs typeface="Arial" panose="020B0604020202020204" pitchFamily="34" charset="0"/>
              </a:rPr>
              <a:t>Psychology in Pain Management</a:t>
            </a:r>
          </a:p>
        </p:txBody>
      </p:sp>
      <p:graphicFrame>
        <p:nvGraphicFramePr>
          <p:cNvPr id="4" name="Content Placeholder 2">
            <a:extLst>
              <a:ext uri="{FF2B5EF4-FFF2-40B4-BE49-F238E27FC236}">
                <a16:creationId xmlns:a16="http://schemas.microsoft.com/office/drawing/2014/main" id="{85B64F65-4E25-4BB6-A743-951CDF4576CA}"/>
              </a:ext>
            </a:extLst>
          </p:cNvPr>
          <p:cNvGraphicFramePr>
            <a:graphicFrameLocks/>
          </p:cNvGraphicFramePr>
          <p:nvPr>
            <p:extLst>
              <p:ext uri="{D42A27DB-BD31-4B8C-83A1-F6EECF244321}">
                <p14:modId xmlns:p14="http://schemas.microsoft.com/office/powerpoint/2010/main" val="982455285"/>
              </p:ext>
            </p:extLst>
          </p:nvPr>
        </p:nvGraphicFramePr>
        <p:xfrm>
          <a:off x="1297310" y="1082387"/>
          <a:ext cx="10515599" cy="54836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4">
            <a:extLst>
              <a:ext uri="{FF2B5EF4-FFF2-40B4-BE49-F238E27FC236}">
                <a16:creationId xmlns:a16="http://schemas.microsoft.com/office/drawing/2014/main" id="{5A4E08C6-9E44-43A8-9CEA-657499F9D8CE}"/>
              </a:ext>
            </a:extLst>
          </p:cNvPr>
          <p:cNvSpPr txBox="1">
            <a:spLocks/>
          </p:cNvSpPr>
          <p:nvPr/>
        </p:nvSpPr>
        <p:spPr>
          <a:xfrm>
            <a:off x="895705" y="2639669"/>
            <a:ext cx="4328222" cy="35372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700" dirty="0"/>
          </a:p>
        </p:txBody>
      </p:sp>
    </p:spTree>
    <p:extLst>
      <p:ext uri="{BB962C8B-B14F-4D97-AF65-F5344CB8AC3E}">
        <p14:creationId xmlns:p14="http://schemas.microsoft.com/office/powerpoint/2010/main" val="2380019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52E02-AA4F-1087-1E3C-A68B5A13C569}"/>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What's coming up</a:t>
            </a:r>
            <a:endParaRPr lang="en-GB"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348E68C-884C-0847-7F00-3D7CBAD478F5}"/>
              </a:ext>
            </a:extLst>
          </p:cNvPr>
          <p:cNvSpPr>
            <a:spLocks noGrp="1"/>
          </p:cNvSpPr>
          <p:nvPr>
            <p:ph idx="1"/>
          </p:nvPr>
        </p:nvSpPr>
        <p:spPr/>
        <p:txBody>
          <a:bodyPr/>
          <a:lstStyle/>
          <a:p>
            <a:pPr marL="742950" lvl="1" indent="-285750"/>
            <a:r>
              <a:rPr lang="en-US" sz="2800" dirty="0">
                <a:latin typeface="Arial" panose="020B0604020202020204" pitchFamily="34" charset="0"/>
                <a:cs typeface="Arial" panose="020B0604020202020204" pitchFamily="34" charset="0"/>
              </a:rPr>
              <a:t>CPP and its impact</a:t>
            </a:r>
          </a:p>
          <a:p>
            <a:pPr marL="742950" lvl="1" indent="-285750"/>
            <a:r>
              <a:rPr lang="en-US" sz="2800" dirty="0">
                <a:latin typeface="Arial" panose="020B0604020202020204" pitchFamily="34" charset="0"/>
                <a:cs typeface="Arial" panose="020B0604020202020204" pitchFamily="34" charset="0"/>
              </a:rPr>
              <a:t>Case for multidisciplinary care</a:t>
            </a:r>
          </a:p>
          <a:p>
            <a:pPr marL="742950" lvl="1" indent="-285750"/>
            <a:r>
              <a:rPr lang="en-US" sz="2800" dirty="0">
                <a:latin typeface="Arial" panose="020B0604020202020204" pitchFamily="34" charset="0"/>
                <a:cs typeface="Arial" panose="020B0604020202020204" pitchFamily="34" charset="0"/>
              </a:rPr>
              <a:t>Challenges </a:t>
            </a:r>
          </a:p>
          <a:p>
            <a:pPr marL="742950" lvl="1" indent="-285750"/>
            <a:r>
              <a:rPr lang="en-US" sz="2800" dirty="0">
                <a:latin typeface="Arial" panose="020B0604020202020204" pitchFamily="34" charset="0"/>
                <a:cs typeface="Arial" panose="020B0604020202020204" pitchFamily="34" charset="0"/>
              </a:rPr>
              <a:t>MDT in action</a:t>
            </a:r>
          </a:p>
          <a:p>
            <a:endParaRPr lang="en-GB" dirty="0">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279DEAB1-E2EB-3265-ADBC-AFA4AFDCEE52}"/>
              </a:ext>
            </a:extLst>
          </p:cNvPr>
          <p:cNvGrpSpPr/>
          <p:nvPr/>
        </p:nvGrpSpPr>
        <p:grpSpPr>
          <a:xfrm>
            <a:off x="3512345" y="1592176"/>
            <a:ext cx="5549954" cy="4521031"/>
            <a:chOff x="3257129" y="426502"/>
            <a:chExt cx="5241783" cy="4114800"/>
          </a:xfrm>
        </p:grpSpPr>
        <p:sp>
          <p:nvSpPr>
            <p:cNvPr id="5" name="Freeform 14">
              <a:extLst>
                <a:ext uri="{FF2B5EF4-FFF2-40B4-BE49-F238E27FC236}">
                  <a16:creationId xmlns:a16="http://schemas.microsoft.com/office/drawing/2014/main" id="{2ED87429-EA6B-7085-3660-1376251B4EBF}"/>
                </a:ext>
              </a:extLst>
            </p:cNvPr>
            <p:cNvSpPr/>
            <p:nvPr/>
          </p:nvSpPr>
          <p:spPr>
            <a:xfrm>
              <a:off x="3257129" y="426502"/>
              <a:ext cx="5241783" cy="4114800"/>
            </a:xfrm>
            <a:custGeom>
              <a:avLst/>
              <a:gdLst/>
              <a:ahLst/>
              <a:cxnLst/>
              <a:rect l="l" t="t" r="r" b="b"/>
              <a:pathLst>
                <a:path w="5241783" h="4114800">
                  <a:moveTo>
                    <a:pt x="0" y="0"/>
                  </a:moveTo>
                  <a:lnTo>
                    <a:pt x="5241783" y="0"/>
                  </a:lnTo>
                  <a:lnTo>
                    <a:pt x="5241783" y="4114800"/>
                  </a:lnTo>
                  <a:lnTo>
                    <a:pt x="0" y="4114800"/>
                  </a:lnTo>
                  <a:lnTo>
                    <a:pt x="0" y="0"/>
                  </a:lnTo>
                  <a:close/>
                </a:path>
              </a:pathLst>
            </a:custGeom>
            <a:blipFill>
              <a:blip r:embed="rId2">
                <a:alphaModFix amt="11000"/>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Oval 5">
              <a:extLst>
                <a:ext uri="{FF2B5EF4-FFF2-40B4-BE49-F238E27FC236}">
                  <a16:creationId xmlns:a16="http://schemas.microsoft.com/office/drawing/2014/main" id="{1E5AC5E5-7F61-60C7-F228-09CA664BF1BB}"/>
                </a:ext>
              </a:extLst>
            </p:cNvPr>
            <p:cNvSpPr/>
            <p:nvPr/>
          </p:nvSpPr>
          <p:spPr>
            <a:xfrm>
              <a:off x="4572229" y="1207286"/>
              <a:ext cx="2611582" cy="2410691"/>
            </a:xfrm>
            <a:prstGeom prst="ellipse">
              <a:avLst/>
            </a:prstGeom>
            <a:solidFill>
              <a:srgbClr val="C0000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180284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875816" y="2355427"/>
            <a:ext cx="2612898" cy="2743200"/>
          </a:xfrm>
          <a:custGeom>
            <a:avLst/>
            <a:gdLst/>
            <a:ahLst/>
            <a:cxnLst/>
            <a:rect l="l" t="t" r="r" b="b"/>
            <a:pathLst>
              <a:path w="3919347" h="4114800">
                <a:moveTo>
                  <a:pt x="0" y="0"/>
                </a:moveTo>
                <a:lnTo>
                  <a:pt x="3919348" y="0"/>
                </a:lnTo>
                <a:lnTo>
                  <a:pt x="3919348" y="4114800"/>
                </a:lnTo>
                <a:lnTo>
                  <a:pt x="0" y="4114800"/>
                </a:lnTo>
                <a:lnTo>
                  <a:pt x="0" y="0"/>
                </a:lnTo>
                <a:close/>
              </a:path>
            </a:pathLst>
          </a:custGeom>
          <a:blipFill>
            <a:blip r:embed="rId2"/>
            <a:stretch>
              <a:fillRect/>
            </a:stretch>
          </a:blipFill>
        </p:spPr>
        <p:txBody>
          <a:bodyPr/>
          <a:lstStyle/>
          <a:p>
            <a:endParaRPr lang="en-GB" sz="1200"/>
          </a:p>
        </p:txBody>
      </p:sp>
      <p:sp>
        <p:nvSpPr>
          <p:cNvPr id="3" name="TextBox 3"/>
          <p:cNvSpPr txBox="1"/>
          <p:nvPr/>
        </p:nvSpPr>
        <p:spPr>
          <a:xfrm>
            <a:off x="3014020" y="1548734"/>
            <a:ext cx="6713869" cy="388248"/>
          </a:xfrm>
          <a:prstGeom prst="rect">
            <a:avLst/>
          </a:prstGeom>
        </p:spPr>
        <p:txBody>
          <a:bodyPr lIns="0" tIns="0" rIns="0" bIns="0" rtlCol="0" anchor="t">
            <a:spAutoFit/>
          </a:bodyPr>
          <a:lstStyle/>
          <a:p>
            <a:pPr algn="ctr">
              <a:lnSpc>
                <a:spcPts val="3173"/>
              </a:lnSpc>
              <a:spcBef>
                <a:spcPct val="0"/>
              </a:spcBef>
            </a:pPr>
            <a:r>
              <a:rPr lang="en-US" sz="2266" dirty="0">
                <a:solidFill>
                  <a:srgbClr val="000000"/>
                </a:solidFill>
                <a:latin typeface="Arial" panose="020B0604020202020204" pitchFamily="34" charset="0"/>
                <a:ea typeface="Canva Sans"/>
                <a:cs typeface="Arial" panose="020B0604020202020204" pitchFamily="34" charset="0"/>
                <a:sym typeface="Canva Sans"/>
              </a:rPr>
              <a:t>Pre-existing and concurrent emotional problems</a:t>
            </a:r>
          </a:p>
        </p:txBody>
      </p:sp>
      <p:sp>
        <p:nvSpPr>
          <p:cNvPr id="4" name="TextBox 4"/>
          <p:cNvSpPr txBox="1"/>
          <p:nvPr/>
        </p:nvSpPr>
        <p:spPr>
          <a:xfrm>
            <a:off x="1273596" y="2618028"/>
            <a:ext cx="2713942" cy="388248"/>
          </a:xfrm>
          <a:prstGeom prst="rect">
            <a:avLst/>
          </a:prstGeom>
        </p:spPr>
        <p:txBody>
          <a:bodyPr lIns="0" tIns="0" rIns="0" bIns="0" rtlCol="0" anchor="t">
            <a:spAutoFit/>
          </a:bodyPr>
          <a:lstStyle/>
          <a:p>
            <a:pPr algn="ctr">
              <a:lnSpc>
                <a:spcPts val="3173"/>
              </a:lnSpc>
              <a:spcBef>
                <a:spcPct val="0"/>
              </a:spcBef>
            </a:pPr>
            <a:r>
              <a:rPr lang="en-US" sz="2266" dirty="0">
                <a:solidFill>
                  <a:srgbClr val="000000"/>
                </a:solidFill>
                <a:latin typeface="Arial" panose="020B0604020202020204" pitchFamily="34" charset="0"/>
                <a:ea typeface="Canva Sans"/>
                <a:cs typeface="Arial" panose="020B0604020202020204" pitchFamily="34" charset="0"/>
                <a:sym typeface="Canva Sans"/>
              </a:rPr>
              <a:t>Pain-Related Fear</a:t>
            </a:r>
          </a:p>
        </p:txBody>
      </p:sp>
      <p:sp>
        <p:nvSpPr>
          <p:cNvPr id="5" name="TextBox 5"/>
          <p:cNvSpPr txBox="1"/>
          <p:nvPr/>
        </p:nvSpPr>
        <p:spPr>
          <a:xfrm>
            <a:off x="8809038" y="2618028"/>
            <a:ext cx="2310937" cy="388248"/>
          </a:xfrm>
          <a:prstGeom prst="rect">
            <a:avLst/>
          </a:prstGeom>
        </p:spPr>
        <p:txBody>
          <a:bodyPr lIns="0" tIns="0" rIns="0" bIns="0" rtlCol="0" anchor="t">
            <a:spAutoFit/>
          </a:bodyPr>
          <a:lstStyle/>
          <a:p>
            <a:pPr algn="ctr">
              <a:lnSpc>
                <a:spcPts val="3173"/>
              </a:lnSpc>
              <a:spcBef>
                <a:spcPct val="0"/>
              </a:spcBef>
            </a:pPr>
            <a:r>
              <a:rPr lang="en-US" sz="2266" dirty="0">
                <a:solidFill>
                  <a:srgbClr val="000000"/>
                </a:solidFill>
                <a:latin typeface="Arial" panose="020B0604020202020204" pitchFamily="34" charset="0"/>
                <a:ea typeface="Canva Sans"/>
                <a:cs typeface="Arial" panose="020B0604020202020204" pitchFamily="34" charset="0"/>
                <a:sym typeface="Canva Sans"/>
              </a:rPr>
              <a:t>Pain Acceptance</a:t>
            </a:r>
          </a:p>
        </p:txBody>
      </p:sp>
      <p:sp>
        <p:nvSpPr>
          <p:cNvPr id="6" name="TextBox 6"/>
          <p:cNvSpPr txBox="1"/>
          <p:nvPr/>
        </p:nvSpPr>
        <p:spPr>
          <a:xfrm>
            <a:off x="4519656" y="5322948"/>
            <a:ext cx="3325217" cy="388248"/>
          </a:xfrm>
          <a:prstGeom prst="rect">
            <a:avLst/>
          </a:prstGeom>
        </p:spPr>
        <p:txBody>
          <a:bodyPr lIns="0" tIns="0" rIns="0" bIns="0" rtlCol="0" anchor="t">
            <a:spAutoFit/>
          </a:bodyPr>
          <a:lstStyle/>
          <a:p>
            <a:pPr algn="ctr">
              <a:lnSpc>
                <a:spcPts val="3173"/>
              </a:lnSpc>
              <a:spcBef>
                <a:spcPct val="0"/>
              </a:spcBef>
            </a:pPr>
            <a:r>
              <a:rPr lang="en-US" sz="2266" dirty="0">
                <a:solidFill>
                  <a:srgbClr val="000000"/>
                </a:solidFill>
                <a:latin typeface="Arial" panose="020B0604020202020204" pitchFamily="34" charset="0"/>
                <a:ea typeface="Canva Sans"/>
                <a:cs typeface="Arial" panose="020B0604020202020204" pitchFamily="34" charset="0"/>
                <a:sym typeface="Canva Sans"/>
              </a:rPr>
              <a:t>Coping and self efficacy</a:t>
            </a:r>
          </a:p>
        </p:txBody>
      </p:sp>
      <p:sp>
        <p:nvSpPr>
          <p:cNvPr id="7" name="TextBox 7"/>
          <p:cNvSpPr txBox="1"/>
          <p:nvPr/>
        </p:nvSpPr>
        <p:spPr>
          <a:xfrm>
            <a:off x="1796342" y="4412698"/>
            <a:ext cx="1668450" cy="373885"/>
          </a:xfrm>
          <a:prstGeom prst="rect">
            <a:avLst/>
          </a:prstGeom>
        </p:spPr>
        <p:txBody>
          <a:bodyPr wrap="square" lIns="0" tIns="0" rIns="0" bIns="0" rtlCol="0" anchor="t">
            <a:spAutoFit/>
          </a:bodyPr>
          <a:lstStyle/>
          <a:p>
            <a:pPr algn="ctr">
              <a:lnSpc>
                <a:spcPts val="3173"/>
              </a:lnSpc>
              <a:spcBef>
                <a:spcPct val="0"/>
              </a:spcBef>
            </a:pPr>
            <a:r>
              <a:rPr lang="en-US" sz="2266" dirty="0">
                <a:solidFill>
                  <a:srgbClr val="000000"/>
                </a:solidFill>
                <a:latin typeface="Arial" panose="020B0604020202020204" pitchFamily="34" charset="0"/>
                <a:ea typeface="Canva Sans"/>
                <a:cs typeface="Arial" panose="020B0604020202020204" pitchFamily="34" charset="0"/>
                <a:sym typeface="Canva Sans"/>
              </a:rPr>
              <a:t>Injustice</a:t>
            </a:r>
          </a:p>
        </p:txBody>
      </p:sp>
      <p:sp>
        <p:nvSpPr>
          <p:cNvPr id="8" name="TextBox 8"/>
          <p:cNvSpPr txBox="1"/>
          <p:nvPr/>
        </p:nvSpPr>
        <p:spPr>
          <a:xfrm>
            <a:off x="8234461" y="4398335"/>
            <a:ext cx="3460089" cy="388248"/>
          </a:xfrm>
          <a:prstGeom prst="rect">
            <a:avLst/>
          </a:prstGeom>
        </p:spPr>
        <p:txBody>
          <a:bodyPr lIns="0" tIns="0" rIns="0" bIns="0" rtlCol="0" anchor="t">
            <a:spAutoFit/>
          </a:bodyPr>
          <a:lstStyle/>
          <a:p>
            <a:pPr algn="ctr">
              <a:lnSpc>
                <a:spcPts val="3173"/>
              </a:lnSpc>
              <a:spcBef>
                <a:spcPct val="0"/>
              </a:spcBef>
            </a:pPr>
            <a:r>
              <a:rPr lang="en-US" sz="2266" dirty="0">
                <a:solidFill>
                  <a:srgbClr val="000000"/>
                </a:solidFill>
                <a:latin typeface="Arial" panose="020B0604020202020204" pitchFamily="34" charset="0"/>
                <a:ea typeface="Canva Sans"/>
                <a:cs typeface="Arial" panose="020B0604020202020204" pitchFamily="34" charset="0"/>
                <a:sym typeface="Canva Sans"/>
              </a:rPr>
              <a:t>Shame, guilt, Humiliation</a:t>
            </a:r>
          </a:p>
        </p:txBody>
      </p:sp>
      <p:sp>
        <p:nvSpPr>
          <p:cNvPr id="9" name="Title 8">
            <a:extLst>
              <a:ext uri="{FF2B5EF4-FFF2-40B4-BE49-F238E27FC236}">
                <a16:creationId xmlns:a16="http://schemas.microsoft.com/office/drawing/2014/main" id="{42DADD93-8260-5344-546C-3041C77FA2DC}"/>
              </a:ext>
            </a:extLst>
          </p:cNvPr>
          <p:cNvSpPr>
            <a:spLocks noGrp="1"/>
          </p:cNvSpPr>
          <p:nvPr>
            <p:ph type="title"/>
          </p:nvPr>
        </p:nvSpPr>
        <p:spPr>
          <a:xfrm>
            <a:off x="838200" y="220572"/>
            <a:ext cx="10515600" cy="973840"/>
          </a:xfrm>
        </p:spPr>
        <p:txBody>
          <a:bodyPr>
            <a:normAutofit/>
          </a:bodyPr>
          <a:lstStyle/>
          <a:p>
            <a:r>
              <a:rPr lang="en-US" sz="4000" kern="1200" dirty="0">
                <a:solidFill>
                  <a:schemeClr val="tx1"/>
                </a:solidFill>
                <a:latin typeface="Arial" panose="020B0604020202020204" pitchFamily="34" charset="0"/>
                <a:cs typeface="Arial" panose="020B0604020202020204" pitchFamily="34" charset="0"/>
              </a:rPr>
              <a:t>Most common psychological themes</a:t>
            </a:r>
            <a:endParaRPr lang="en-GB" sz="4000" dirty="0">
              <a:latin typeface="Arial" panose="020B0604020202020204" pitchFamily="34" charset="0"/>
              <a:cs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32A74-1B17-A7FE-16DF-D5C961EE7F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695C21-8542-1802-A3F8-E2D5008DE2BE}"/>
              </a:ext>
            </a:extLst>
          </p:cNvPr>
          <p:cNvSpPr>
            <a:spLocks noGrp="1"/>
          </p:cNvSpPr>
          <p:nvPr>
            <p:ph type="title"/>
          </p:nvPr>
        </p:nvSpPr>
        <p:spPr>
          <a:xfrm rot="10800000" flipV="1">
            <a:off x="4553857" y="188687"/>
            <a:ext cx="10515600" cy="571994"/>
          </a:xfrm>
        </p:spPr>
        <p:txBody>
          <a:bodyPr>
            <a:normAutofit fontScale="90000"/>
          </a:bodyPr>
          <a:lstStyle/>
          <a:p>
            <a:r>
              <a:rPr lang="en-GB" dirty="0">
                <a:latin typeface="Arial" panose="020B0604020202020204" pitchFamily="34" charset="0"/>
                <a:cs typeface="Arial" panose="020B0604020202020204" pitchFamily="34" charset="0"/>
              </a:rPr>
              <a:t>Pelvic PMP</a:t>
            </a:r>
          </a:p>
        </p:txBody>
      </p:sp>
      <p:sp>
        <p:nvSpPr>
          <p:cNvPr id="3" name="Content Placeholder 2">
            <a:extLst>
              <a:ext uri="{FF2B5EF4-FFF2-40B4-BE49-F238E27FC236}">
                <a16:creationId xmlns:a16="http://schemas.microsoft.com/office/drawing/2014/main" id="{815C536A-39F6-7B30-AFB6-F96BA91BDF33}"/>
              </a:ext>
            </a:extLst>
          </p:cNvPr>
          <p:cNvSpPr>
            <a:spLocks noGrp="1"/>
          </p:cNvSpPr>
          <p:nvPr>
            <p:ph idx="1"/>
          </p:nvPr>
        </p:nvSpPr>
        <p:spPr>
          <a:xfrm>
            <a:off x="180805" y="5944037"/>
            <a:ext cx="5915195" cy="703834"/>
          </a:xfrm>
        </p:spPr>
        <p:txBody>
          <a:bodyPr>
            <a:normAutofit lnSpcReduction="10000"/>
          </a:bodyPr>
          <a:lstStyle/>
          <a:p>
            <a:r>
              <a:rPr lang="en-GB" sz="1800" dirty="0">
                <a:latin typeface="Arial" panose="020B0604020202020204" pitchFamily="34" charset="0"/>
                <a:cs typeface="Arial" panose="020B0604020202020204" pitchFamily="34" charset="0"/>
              </a:rPr>
              <a:t>Specialist group- based multidisciplinary rehabilitation</a:t>
            </a:r>
          </a:p>
          <a:p>
            <a:r>
              <a:rPr lang="en-GB" sz="1800" dirty="0">
                <a:latin typeface="Arial" panose="020B0604020202020204" pitchFamily="34" charset="0"/>
                <a:cs typeface="Arial" panose="020B0604020202020204" pitchFamily="34" charset="0"/>
              </a:rPr>
              <a:t>1 day per week x 7 weeks</a:t>
            </a:r>
          </a:p>
        </p:txBody>
      </p:sp>
      <p:graphicFrame>
        <p:nvGraphicFramePr>
          <p:cNvPr id="8" name="Table 7">
            <a:extLst>
              <a:ext uri="{FF2B5EF4-FFF2-40B4-BE49-F238E27FC236}">
                <a16:creationId xmlns:a16="http://schemas.microsoft.com/office/drawing/2014/main" id="{2D94DECF-A63B-C679-D61F-FD58DD1CDEFC}"/>
              </a:ext>
            </a:extLst>
          </p:cNvPr>
          <p:cNvGraphicFramePr>
            <a:graphicFrameLocks noGrp="1"/>
          </p:cNvGraphicFramePr>
          <p:nvPr>
            <p:extLst>
              <p:ext uri="{D42A27DB-BD31-4B8C-83A1-F6EECF244321}">
                <p14:modId xmlns:p14="http://schemas.microsoft.com/office/powerpoint/2010/main" val="1661198446"/>
              </p:ext>
            </p:extLst>
          </p:nvPr>
        </p:nvGraphicFramePr>
        <p:xfrm>
          <a:off x="6096000" y="912475"/>
          <a:ext cx="5827488" cy="4500419"/>
        </p:xfrm>
        <a:graphic>
          <a:graphicData uri="http://schemas.openxmlformats.org/drawingml/2006/table">
            <a:tbl>
              <a:tblPr firstRow="1" firstCol="1" bandRow="1"/>
              <a:tblGrid>
                <a:gridCol w="1456872">
                  <a:extLst>
                    <a:ext uri="{9D8B030D-6E8A-4147-A177-3AD203B41FA5}">
                      <a16:colId xmlns:a16="http://schemas.microsoft.com/office/drawing/2014/main" val="507390357"/>
                    </a:ext>
                  </a:extLst>
                </a:gridCol>
                <a:gridCol w="1456872">
                  <a:extLst>
                    <a:ext uri="{9D8B030D-6E8A-4147-A177-3AD203B41FA5}">
                      <a16:colId xmlns:a16="http://schemas.microsoft.com/office/drawing/2014/main" val="3867127138"/>
                    </a:ext>
                  </a:extLst>
                </a:gridCol>
                <a:gridCol w="1456872">
                  <a:extLst>
                    <a:ext uri="{9D8B030D-6E8A-4147-A177-3AD203B41FA5}">
                      <a16:colId xmlns:a16="http://schemas.microsoft.com/office/drawing/2014/main" val="3421114219"/>
                    </a:ext>
                  </a:extLst>
                </a:gridCol>
                <a:gridCol w="1456872">
                  <a:extLst>
                    <a:ext uri="{9D8B030D-6E8A-4147-A177-3AD203B41FA5}">
                      <a16:colId xmlns:a16="http://schemas.microsoft.com/office/drawing/2014/main" val="1167552710"/>
                    </a:ext>
                  </a:extLst>
                </a:gridCol>
              </a:tblGrid>
              <a:tr h="335742">
                <a:tc>
                  <a:txBody>
                    <a:bodyPr/>
                    <a:lstStyle/>
                    <a:p>
                      <a:pPr>
                        <a:buNone/>
                      </a:pPr>
                      <a:r>
                        <a:rPr lang="en-GB" sz="1400" dirty="0">
                          <a:effectLst/>
                          <a:latin typeface="Calibri" panose="020F0502020204030204" pitchFamily="34" charset="0"/>
                          <a:ea typeface="Aptos" panose="020B0004020202020204" pitchFamily="34" charset="0"/>
                          <a:cs typeface="Aptos" panose="020B0004020202020204" pitchFamily="34" charset="0"/>
                        </a:rPr>
                        <a:t>Physio</a:t>
                      </a:r>
                      <a:endParaRPr lang="en-GB" sz="14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10000"/>
                        <a:lumOff val="90000"/>
                        <a:alpha val="43000"/>
                      </a:schemeClr>
                    </a:solidFill>
                  </a:tcPr>
                </a:tc>
                <a:tc>
                  <a:txBody>
                    <a:bodyPr/>
                    <a:lstStyle/>
                    <a:p>
                      <a:pPr>
                        <a:buNone/>
                      </a:pPr>
                      <a:r>
                        <a:rPr lang="en-GB" sz="1400" dirty="0">
                          <a:effectLst/>
                          <a:latin typeface="Calibri" panose="020F0502020204030204" pitchFamily="34" charset="0"/>
                          <a:ea typeface="Aptos" panose="020B0004020202020204" pitchFamily="34" charset="0"/>
                          <a:cs typeface="Aptos" panose="020B0004020202020204" pitchFamily="34" charset="0"/>
                        </a:rPr>
                        <a:t>OT</a:t>
                      </a:r>
                      <a:endParaRPr lang="en-GB" sz="14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alpha val="43000"/>
                      </a:schemeClr>
                    </a:solidFill>
                  </a:tcPr>
                </a:tc>
                <a:tc>
                  <a:txBody>
                    <a:bodyPr/>
                    <a:lstStyle/>
                    <a:p>
                      <a:pPr>
                        <a:buNone/>
                      </a:pPr>
                      <a:r>
                        <a:rPr lang="en-GB" sz="1400" dirty="0">
                          <a:effectLst/>
                          <a:latin typeface="Calibri" panose="020F0502020204030204" pitchFamily="34" charset="0"/>
                          <a:ea typeface="Aptos" panose="020B0004020202020204" pitchFamily="34" charset="0"/>
                          <a:cs typeface="Aptos" panose="020B0004020202020204" pitchFamily="34" charset="0"/>
                        </a:rPr>
                        <a:t>Medic</a:t>
                      </a:r>
                      <a:endParaRPr lang="en-GB" sz="14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B97">
                        <a:alpha val="43000"/>
                      </a:srgbClr>
                    </a:solidFill>
                  </a:tcPr>
                </a:tc>
                <a:tc>
                  <a:txBody>
                    <a:bodyPr/>
                    <a:lstStyle/>
                    <a:p>
                      <a:pPr>
                        <a:buNone/>
                      </a:pPr>
                      <a:r>
                        <a:rPr lang="en-GB" sz="1400" dirty="0">
                          <a:effectLst/>
                          <a:latin typeface="Calibri" panose="020F0502020204030204" pitchFamily="34" charset="0"/>
                          <a:ea typeface="Aptos" panose="020B0004020202020204" pitchFamily="34" charset="0"/>
                          <a:cs typeface="Aptos" panose="020B0004020202020204" pitchFamily="34" charset="0"/>
                        </a:rPr>
                        <a:t>Psychology</a:t>
                      </a:r>
                      <a:endParaRPr lang="en-GB" sz="14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alpha val="43000"/>
                      </a:schemeClr>
                    </a:solidFill>
                  </a:tcPr>
                </a:tc>
                <a:extLst>
                  <a:ext uri="{0D108BD9-81ED-4DB2-BD59-A6C34878D82A}">
                    <a16:rowId xmlns:a16="http://schemas.microsoft.com/office/drawing/2014/main" val="1139272663"/>
                  </a:ext>
                </a:extLst>
              </a:tr>
              <a:tr h="976158">
                <a:tc>
                  <a:txBody>
                    <a:bodyPr/>
                    <a:lstStyle/>
                    <a:p>
                      <a:pPr>
                        <a:buNone/>
                      </a:pPr>
                      <a:r>
                        <a:rPr lang="en-GB" sz="1400" dirty="0">
                          <a:effectLst/>
                          <a:latin typeface="Calibri" panose="020F0502020204030204" pitchFamily="34" charset="0"/>
                          <a:ea typeface="Aptos" panose="020B0004020202020204" pitchFamily="34" charset="0"/>
                          <a:cs typeface="Aptos" panose="020B0004020202020204" pitchFamily="34" charset="0"/>
                        </a:rPr>
                        <a:t>Graded exercise and movement sessions </a:t>
                      </a:r>
                      <a:endParaRPr lang="en-GB" sz="14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10000"/>
                        <a:lumOff val="90000"/>
                        <a:alpha val="43000"/>
                      </a:schemeClr>
                    </a:solidFill>
                  </a:tcPr>
                </a:tc>
                <a:tc>
                  <a:txBody>
                    <a:bodyPr/>
                    <a:lstStyle/>
                    <a:p>
                      <a:pPr>
                        <a:buNone/>
                      </a:pPr>
                      <a:r>
                        <a:rPr lang="en-GB" sz="1400" dirty="0">
                          <a:effectLst/>
                          <a:latin typeface="Calibri" panose="020F0502020204030204" pitchFamily="34" charset="0"/>
                          <a:ea typeface="Aptos" panose="020B0004020202020204" pitchFamily="34" charset="0"/>
                          <a:cs typeface="Aptos" panose="020B0004020202020204" pitchFamily="34" charset="0"/>
                        </a:rPr>
                        <a:t>Mindfulness based pain sessions</a:t>
                      </a:r>
                      <a:endParaRPr lang="en-GB" sz="14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alpha val="43000"/>
                      </a:schemeClr>
                    </a:solidFill>
                  </a:tcPr>
                </a:tc>
                <a:tc>
                  <a:txBody>
                    <a:bodyPr/>
                    <a:lstStyle/>
                    <a:p>
                      <a:pPr>
                        <a:buNone/>
                      </a:pPr>
                      <a:r>
                        <a:rPr lang="en-GB" sz="1400" dirty="0">
                          <a:effectLst/>
                          <a:latin typeface="Calibri" panose="020F0502020204030204" pitchFamily="34" charset="0"/>
                          <a:ea typeface="Aptos" panose="020B0004020202020204" pitchFamily="34" charset="0"/>
                          <a:cs typeface="Aptos" panose="020B0004020202020204" pitchFamily="34" charset="0"/>
                        </a:rPr>
                        <a:t>Pain mechanisms/pain education (joint with physio)</a:t>
                      </a:r>
                      <a:endParaRPr lang="en-GB" sz="14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B97">
                        <a:alpha val="43000"/>
                      </a:srgbClr>
                    </a:solidFill>
                  </a:tcPr>
                </a:tc>
                <a:tc>
                  <a:txBody>
                    <a:bodyPr/>
                    <a:lstStyle/>
                    <a:p>
                      <a:pPr>
                        <a:buNone/>
                      </a:pPr>
                      <a:r>
                        <a:rPr lang="en-GB" sz="1400" dirty="0">
                          <a:effectLst/>
                          <a:latin typeface="Calibri" panose="020F0502020204030204" pitchFamily="34" charset="0"/>
                          <a:ea typeface="Aptos" panose="020B0004020202020204" pitchFamily="34" charset="0"/>
                          <a:cs typeface="Aptos" panose="020B0004020202020204" pitchFamily="34" charset="0"/>
                        </a:rPr>
                        <a:t>Biopsychosocial impact of Chronic pain</a:t>
                      </a:r>
                      <a:endParaRPr lang="en-GB" sz="14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alpha val="43000"/>
                      </a:schemeClr>
                    </a:solidFill>
                  </a:tcPr>
                </a:tc>
                <a:extLst>
                  <a:ext uri="{0D108BD9-81ED-4DB2-BD59-A6C34878D82A}">
                    <a16:rowId xmlns:a16="http://schemas.microsoft.com/office/drawing/2014/main" val="4074334851"/>
                  </a:ext>
                </a:extLst>
              </a:tr>
              <a:tr h="1193463">
                <a:tc>
                  <a:txBody>
                    <a:bodyPr/>
                    <a:lstStyle/>
                    <a:p>
                      <a:pPr>
                        <a:buNone/>
                      </a:pPr>
                      <a:r>
                        <a:rPr lang="en-GB" sz="1400" dirty="0">
                          <a:effectLst/>
                          <a:latin typeface="Calibri" panose="020F0502020204030204" pitchFamily="34" charset="0"/>
                          <a:ea typeface="Aptos" panose="020B0004020202020204" pitchFamily="34" charset="0"/>
                          <a:cs typeface="Aptos" panose="020B0004020202020204" pitchFamily="34" charset="0"/>
                        </a:rPr>
                        <a:t>Pelvic floor education and exercises</a:t>
                      </a:r>
                      <a:endParaRPr lang="en-GB" sz="14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10000"/>
                        <a:lumOff val="90000"/>
                        <a:alpha val="43000"/>
                      </a:schemeClr>
                    </a:solidFill>
                  </a:tcPr>
                </a:tc>
                <a:tc>
                  <a:txBody>
                    <a:bodyPr/>
                    <a:lstStyle/>
                    <a:p>
                      <a:pPr>
                        <a:buNone/>
                      </a:pPr>
                      <a:r>
                        <a:rPr lang="en-GB" sz="1400" dirty="0">
                          <a:effectLst/>
                          <a:latin typeface="Calibri" panose="020F0502020204030204" pitchFamily="34" charset="0"/>
                          <a:ea typeface="Aptos" panose="020B0004020202020204" pitchFamily="34" charset="0"/>
                          <a:cs typeface="Aptos" panose="020B0004020202020204" pitchFamily="34" charset="0"/>
                        </a:rPr>
                        <a:t>Activity Management &amp; value-driven targets</a:t>
                      </a:r>
                      <a:endParaRPr lang="en-GB" sz="14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alpha val="43000"/>
                      </a:schemeClr>
                    </a:solidFill>
                  </a:tcPr>
                </a:tc>
                <a:tc>
                  <a:txBody>
                    <a:bodyPr/>
                    <a:lstStyle/>
                    <a:p>
                      <a:pPr>
                        <a:buNone/>
                      </a:pPr>
                      <a:r>
                        <a:rPr lang="en-GB" sz="1400" dirty="0">
                          <a:effectLst/>
                          <a:latin typeface="Calibri" panose="020F0502020204030204" pitchFamily="34" charset="0"/>
                          <a:ea typeface="Aptos" panose="020B0004020202020204" pitchFamily="34" charset="0"/>
                          <a:cs typeface="Aptos" panose="020B0004020202020204" pitchFamily="34" charset="0"/>
                        </a:rPr>
                        <a:t>Pain and Anatomy, bodily systems, diagnosis (joint with Physio)</a:t>
                      </a:r>
                      <a:endParaRPr lang="en-GB" sz="14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B97">
                        <a:alpha val="43000"/>
                      </a:srgbClr>
                    </a:solidFill>
                  </a:tcPr>
                </a:tc>
                <a:tc>
                  <a:txBody>
                    <a:bodyPr/>
                    <a:lstStyle/>
                    <a:p>
                      <a:pPr>
                        <a:buNone/>
                      </a:pPr>
                      <a:r>
                        <a:rPr lang="en-GB" sz="1400" dirty="0">
                          <a:effectLst/>
                          <a:latin typeface="Calibri" panose="020F0502020204030204" pitchFamily="34" charset="0"/>
                          <a:ea typeface="Aptos" panose="020B0004020202020204" pitchFamily="34" charset="0"/>
                          <a:cs typeface="Aptos" panose="020B0004020202020204" pitchFamily="34" charset="0"/>
                        </a:rPr>
                        <a:t>Values &amp; Acceptance</a:t>
                      </a:r>
                      <a:endParaRPr lang="en-GB" sz="14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alpha val="43000"/>
                      </a:schemeClr>
                    </a:solidFill>
                  </a:tcPr>
                </a:tc>
                <a:extLst>
                  <a:ext uri="{0D108BD9-81ED-4DB2-BD59-A6C34878D82A}">
                    <a16:rowId xmlns:a16="http://schemas.microsoft.com/office/drawing/2014/main" val="453351393"/>
                  </a:ext>
                </a:extLst>
              </a:tr>
              <a:tr h="631371">
                <a:tc>
                  <a:txBody>
                    <a:bodyPr/>
                    <a:lstStyle/>
                    <a:p>
                      <a:pPr>
                        <a:buNone/>
                      </a:pPr>
                      <a:r>
                        <a:rPr lang="en-GB" sz="1400" dirty="0">
                          <a:effectLst/>
                          <a:latin typeface="Calibri" panose="020F0502020204030204" pitchFamily="34" charset="0"/>
                          <a:ea typeface="Aptos" panose="020B0004020202020204" pitchFamily="34" charset="0"/>
                          <a:cs typeface="Aptos" panose="020B0004020202020204" pitchFamily="34" charset="0"/>
                        </a:rPr>
                        <a:t>Flare up management</a:t>
                      </a:r>
                      <a:endParaRPr lang="en-GB" sz="14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10000"/>
                        <a:lumOff val="90000"/>
                        <a:alpha val="43000"/>
                      </a:schemeClr>
                    </a:solidFill>
                  </a:tcPr>
                </a:tc>
                <a:tc>
                  <a:txBody>
                    <a:bodyPr/>
                    <a:lstStyle/>
                    <a:p>
                      <a:pPr>
                        <a:buNone/>
                      </a:pPr>
                      <a:r>
                        <a:rPr lang="en-GB" sz="1400" dirty="0">
                          <a:effectLst/>
                          <a:latin typeface="Calibri" panose="020F0502020204030204" pitchFamily="34" charset="0"/>
                          <a:ea typeface="Aptos" panose="020B0004020202020204" pitchFamily="34" charset="0"/>
                          <a:cs typeface="Aptos" panose="020B0004020202020204" pitchFamily="34" charset="0"/>
                        </a:rPr>
                        <a:t>Communication </a:t>
                      </a:r>
                      <a:endParaRPr lang="en-GB" sz="14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alpha val="43000"/>
                      </a:schemeClr>
                    </a:solidFill>
                  </a:tcPr>
                </a:tc>
                <a:tc>
                  <a:txBody>
                    <a:bodyPr/>
                    <a:lstStyle/>
                    <a:p>
                      <a:pPr>
                        <a:buNone/>
                      </a:pPr>
                      <a:r>
                        <a:rPr lang="en-GB" sz="1400" dirty="0">
                          <a:effectLst/>
                          <a:latin typeface="Calibri" panose="020F0502020204030204" pitchFamily="34" charset="0"/>
                          <a:ea typeface="Aptos" panose="020B0004020202020204" pitchFamily="34" charset="0"/>
                          <a:cs typeface="Aptos" panose="020B0004020202020204" pitchFamily="34" charset="0"/>
                        </a:rPr>
                        <a:t> Medications</a:t>
                      </a:r>
                      <a:endParaRPr lang="en-GB" sz="14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B97">
                        <a:alpha val="43000"/>
                      </a:srgbClr>
                    </a:solidFill>
                  </a:tcPr>
                </a:tc>
                <a:tc>
                  <a:txBody>
                    <a:bodyPr/>
                    <a:lstStyle/>
                    <a:p>
                      <a:pPr>
                        <a:buNone/>
                      </a:pPr>
                      <a:r>
                        <a:rPr lang="en-GB" sz="1400" dirty="0">
                          <a:effectLst/>
                          <a:latin typeface="Calibri" panose="020F0502020204030204" pitchFamily="34" charset="0"/>
                          <a:ea typeface="Aptos" panose="020B0004020202020204" pitchFamily="34" charset="0"/>
                          <a:cs typeface="Aptos" panose="020B0004020202020204" pitchFamily="34" charset="0"/>
                        </a:rPr>
                        <a:t>Relationships &amp; Intimacy</a:t>
                      </a:r>
                      <a:endParaRPr lang="en-GB" sz="14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alpha val="43000"/>
                      </a:schemeClr>
                    </a:solidFill>
                  </a:tcPr>
                </a:tc>
                <a:extLst>
                  <a:ext uri="{0D108BD9-81ED-4DB2-BD59-A6C34878D82A}">
                    <a16:rowId xmlns:a16="http://schemas.microsoft.com/office/drawing/2014/main" val="1810624787"/>
                  </a:ext>
                </a:extLst>
              </a:tr>
              <a:tr h="595086">
                <a:tc>
                  <a:txBody>
                    <a:bodyPr/>
                    <a:lstStyle/>
                    <a:p>
                      <a:pPr>
                        <a:buNone/>
                      </a:pPr>
                      <a:r>
                        <a:rPr lang="en-GB" sz="1400" dirty="0">
                          <a:effectLst/>
                          <a:latin typeface="Calibri" panose="020F0502020204030204" pitchFamily="34" charset="0"/>
                          <a:ea typeface="Aptos" panose="020B0004020202020204" pitchFamily="34" charset="0"/>
                          <a:cs typeface="Aptos" panose="020B0004020202020204" pitchFamily="34" charset="0"/>
                        </a:rPr>
                        <a:t>Sustaining activity</a:t>
                      </a:r>
                      <a:endParaRPr lang="en-GB" sz="14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10000"/>
                        <a:lumOff val="90000"/>
                        <a:alpha val="43000"/>
                      </a:schemeClr>
                    </a:solidFill>
                  </a:tcPr>
                </a:tc>
                <a:tc>
                  <a:txBody>
                    <a:bodyPr/>
                    <a:lstStyle/>
                    <a:p>
                      <a:pPr>
                        <a:buNone/>
                      </a:pPr>
                      <a:r>
                        <a:rPr lang="en-GB" sz="1400" dirty="0">
                          <a:effectLst/>
                          <a:latin typeface="Calibri" panose="020F0502020204030204" pitchFamily="34" charset="0"/>
                          <a:ea typeface="Aptos" panose="020B0004020202020204" pitchFamily="34" charset="0"/>
                          <a:cs typeface="Aptos" panose="020B0004020202020204" pitchFamily="34" charset="0"/>
                        </a:rPr>
                        <a:t>Work and employment</a:t>
                      </a:r>
                      <a:endParaRPr lang="en-GB" sz="14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alpha val="43000"/>
                      </a:schemeClr>
                    </a:solidFill>
                  </a:tcPr>
                </a:tc>
                <a:tc>
                  <a:txBody>
                    <a:bodyPr/>
                    <a:lstStyle/>
                    <a:p>
                      <a:pPr>
                        <a:buNone/>
                      </a:pPr>
                      <a:r>
                        <a:rPr lang="en-GB" sz="1400" dirty="0">
                          <a:effectLst/>
                          <a:latin typeface="Calibri" panose="020F0502020204030204" pitchFamily="34" charset="0"/>
                          <a:ea typeface="Aptos" panose="020B0004020202020204" pitchFamily="34" charset="0"/>
                          <a:cs typeface="Aptos" panose="020B0004020202020204" pitchFamily="34" charset="0"/>
                        </a:rPr>
                        <a:t> </a:t>
                      </a:r>
                      <a:endParaRPr lang="en-GB" sz="14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B97">
                        <a:alpha val="43000"/>
                      </a:srgbClr>
                    </a:solidFill>
                  </a:tcPr>
                </a:tc>
                <a:tc>
                  <a:txBody>
                    <a:bodyPr/>
                    <a:lstStyle/>
                    <a:p>
                      <a:pPr>
                        <a:buNone/>
                      </a:pPr>
                      <a:r>
                        <a:rPr lang="en-GB" sz="1400" dirty="0">
                          <a:effectLst/>
                          <a:latin typeface="Calibri" panose="020F0502020204030204" pitchFamily="34" charset="0"/>
                          <a:ea typeface="Aptos" panose="020B0004020202020204" pitchFamily="34" charset="0"/>
                          <a:cs typeface="Aptos" panose="020B0004020202020204" pitchFamily="34" charset="0"/>
                        </a:rPr>
                        <a:t>Mood states and emotions</a:t>
                      </a:r>
                      <a:endParaRPr lang="en-GB" sz="14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alpha val="43000"/>
                      </a:schemeClr>
                    </a:solidFill>
                  </a:tcPr>
                </a:tc>
                <a:extLst>
                  <a:ext uri="{0D108BD9-81ED-4DB2-BD59-A6C34878D82A}">
                    <a16:rowId xmlns:a16="http://schemas.microsoft.com/office/drawing/2014/main" val="562197233"/>
                  </a:ext>
                </a:extLst>
              </a:tr>
              <a:tr h="768599">
                <a:tc>
                  <a:txBody>
                    <a:bodyPr/>
                    <a:lstStyle/>
                    <a:p>
                      <a:pPr>
                        <a:buNone/>
                      </a:pPr>
                      <a:r>
                        <a:rPr lang="en-GB" sz="1400" dirty="0">
                          <a:effectLst/>
                          <a:latin typeface="Calibri" panose="020F0502020204030204" pitchFamily="34" charset="0"/>
                          <a:ea typeface="Aptos" panose="020B0004020202020204" pitchFamily="34" charset="0"/>
                          <a:cs typeface="Aptos" panose="020B0004020202020204" pitchFamily="34" charset="0"/>
                        </a:rPr>
                        <a:t> </a:t>
                      </a:r>
                      <a:endParaRPr lang="en-GB" sz="14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10000"/>
                        <a:lumOff val="90000"/>
                        <a:alpha val="43000"/>
                      </a:schemeClr>
                    </a:solidFill>
                  </a:tcPr>
                </a:tc>
                <a:tc>
                  <a:txBody>
                    <a:bodyPr/>
                    <a:lstStyle/>
                    <a:p>
                      <a:pPr>
                        <a:buNone/>
                      </a:pPr>
                      <a:r>
                        <a:rPr lang="en-GB" sz="1400" dirty="0">
                          <a:effectLst/>
                          <a:latin typeface="Calibri" panose="020F0502020204030204" pitchFamily="34" charset="0"/>
                          <a:ea typeface="Aptos" panose="020B0004020202020204" pitchFamily="34" charset="0"/>
                          <a:cs typeface="Aptos" panose="020B0004020202020204" pitchFamily="34" charset="0"/>
                        </a:rPr>
                        <a:t>Maintaining change (joint with psych)</a:t>
                      </a:r>
                      <a:endParaRPr lang="en-GB" sz="14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alpha val="43000"/>
                      </a:schemeClr>
                    </a:solidFill>
                  </a:tcPr>
                </a:tc>
                <a:tc>
                  <a:txBody>
                    <a:bodyPr/>
                    <a:lstStyle/>
                    <a:p>
                      <a:pPr>
                        <a:buNone/>
                      </a:pPr>
                      <a:r>
                        <a:rPr lang="en-GB" sz="1400" dirty="0">
                          <a:effectLst/>
                          <a:latin typeface="Calibri" panose="020F0502020204030204" pitchFamily="34" charset="0"/>
                          <a:ea typeface="Aptos" panose="020B0004020202020204" pitchFamily="34" charset="0"/>
                          <a:cs typeface="Aptos" panose="020B0004020202020204" pitchFamily="34" charset="0"/>
                        </a:rPr>
                        <a:t> </a:t>
                      </a:r>
                      <a:endParaRPr lang="en-GB" sz="14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B97">
                        <a:alpha val="43000"/>
                      </a:srgbClr>
                    </a:solidFill>
                  </a:tcPr>
                </a:tc>
                <a:tc>
                  <a:txBody>
                    <a:bodyPr/>
                    <a:lstStyle/>
                    <a:p>
                      <a:pPr>
                        <a:buNone/>
                      </a:pPr>
                      <a:r>
                        <a:rPr lang="en-GB" sz="1400" dirty="0">
                          <a:effectLst/>
                          <a:latin typeface="Calibri" panose="020F0502020204030204" pitchFamily="34" charset="0"/>
                          <a:ea typeface="Aptos" panose="020B0004020202020204" pitchFamily="34" charset="0"/>
                          <a:cs typeface="Aptos" panose="020B0004020202020204" pitchFamily="34" charset="0"/>
                        </a:rPr>
                        <a:t>Self-compassion</a:t>
                      </a:r>
                      <a:endParaRPr lang="en-GB" sz="14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alpha val="43000"/>
                      </a:schemeClr>
                    </a:solidFill>
                  </a:tcPr>
                </a:tc>
                <a:extLst>
                  <a:ext uri="{0D108BD9-81ED-4DB2-BD59-A6C34878D82A}">
                    <a16:rowId xmlns:a16="http://schemas.microsoft.com/office/drawing/2014/main" val="420535742"/>
                  </a:ext>
                </a:extLst>
              </a:tr>
            </a:tbl>
          </a:graphicData>
        </a:graphic>
      </p:graphicFrame>
      <p:grpSp>
        <p:nvGrpSpPr>
          <p:cNvPr id="7" name="Group 6">
            <a:extLst>
              <a:ext uri="{FF2B5EF4-FFF2-40B4-BE49-F238E27FC236}">
                <a16:creationId xmlns:a16="http://schemas.microsoft.com/office/drawing/2014/main" id="{3761CD0A-12E2-3B36-1107-E672F474DA7C}"/>
              </a:ext>
            </a:extLst>
          </p:cNvPr>
          <p:cNvGrpSpPr/>
          <p:nvPr/>
        </p:nvGrpSpPr>
        <p:grpSpPr>
          <a:xfrm>
            <a:off x="-1110343" y="453352"/>
            <a:ext cx="8128000" cy="5418667"/>
            <a:chOff x="-1219200" y="416076"/>
            <a:chExt cx="8128000" cy="5418667"/>
          </a:xfrm>
        </p:grpSpPr>
        <p:graphicFrame>
          <p:nvGraphicFramePr>
            <p:cNvPr id="11" name="Diagram 10">
              <a:extLst>
                <a:ext uri="{FF2B5EF4-FFF2-40B4-BE49-F238E27FC236}">
                  <a16:creationId xmlns:a16="http://schemas.microsoft.com/office/drawing/2014/main" id="{DC3C6A41-E997-A649-46B0-DCD8CD0529E7}"/>
                </a:ext>
              </a:extLst>
            </p:cNvPr>
            <p:cNvGraphicFramePr/>
            <p:nvPr>
              <p:extLst>
                <p:ext uri="{D42A27DB-BD31-4B8C-83A1-F6EECF244321}">
                  <p14:modId xmlns:p14="http://schemas.microsoft.com/office/powerpoint/2010/main" val="766003379"/>
                </p:ext>
              </p:extLst>
            </p:nvPr>
          </p:nvGraphicFramePr>
          <p:xfrm>
            <a:off x="-1219200" y="41607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reeform 2">
              <a:extLst>
                <a:ext uri="{FF2B5EF4-FFF2-40B4-BE49-F238E27FC236}">
                  <a16:creationId xmlns:a16="http://schemas.microsoft.com/office/drawing/2014/main" id="{1CB29FCF-A0CA-1ABC-8975-912BA14D0404}"/>
                </a:ext>
              </a:extLst>
            </p:cNvPr>
            <p:cNvSpPr>
              <a:spLocks noChangeAspect="1"/>
            </p:cNvSpPr>
            <p:nvPr/>
          </p:nvSpPr>
          <p:spPr>
            <a:xfrm>
              <a:off x="1960463" y="2359561"/>
              <a:ext cx="1508451" cy="1531696"/>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8">
                <a:alphaModFix amt="50000"/>
                <a:extLst>
                  <a:ext uri="{96DAC541-7B7A-43D3-8B79-37D633B846F1}">
                    <asvg:svgBlip xmlns:asvg="http://schemas.microsoft.com/office/drawing/2016/SVG/main" r:embed="rId9"/>
                  </a:ext>
                </a:extLst>
              </a:blip>
              <a:stretch>
                <a:fillRect/>
              </a:stretch>
            </a:blipFill>
          </p:spPr>
          <p:txBody>
            <a:bodyPr/>
            <a:lstStyle/>
            <a:p>
              <a:endParaRPr lang="en-GB" dirty="0">
                <a:latin typeface="Arial" panose="020B0604020202020204" pitchFamily="34" charset="0"/>
                <a:cs typeface="Arial" panose="020B0604020202020204" pitchFamily="34" charset="0"/>
              </a:endParaRPr>
            </a:p>
          </p:txBody>
        </p:sp>
      </p:grpSp>
      <p:sp>
        <p:nvSpPr>
          <p:cNvPr id="5" name="TextBox 4">
            <a:extLst>
              <a:ext uri="{FF2B5EF4-FFF2-40B4-BE49-F238E27FC236}">
                <a16:creationId xmlns:a16="http://schemas.microsoft.com/office/drawing/2014/main" id="{C86C63BF-D79B-E87F-E1CC-EBB1B1598A05}"/>
              </a:ext>
            </a:extLst>
          </p:cNvPr>
          <p:cNvSpPr txBox="1"/>
          <p:nvPr/>
        </p:nvSpPr>
        <p:spPr>
          <a:xfrm>
            <a:off x="6611984" y="5880455"/>
            <a:ext cx="5486400" cy="830997"/>
          </a:xfrm>
          <a:prstGeom prst="rect">
            <a:avLst/>
          </a:prstGeom>
          <a:noFill/>
        </p:spPr>
        <p:txBody>
          <a:bodyPr wrap="square">
            <a:spAutoFit/>
          </a:bodyPr>
          <a:lstStyle/>
          <a:p>
            <a:r>
              <a:rPr lang="en-GB" sz="1200" b="0" i="0" dirty="0">
                <a:solidFill>
                  <a:srgbClr val="212121"/>
                </a:solidFill>
                <a:effectLst/>
                <a:latin typeface="Arial" panose="020B0604020202020204" pitchFamily="34" charset="0"/>
                <a:cs typeface="Arial" panose="020B0604020202020204" pitchFamily="34" charset="0"/>
              </a:rPr>
              <a:t>Twiddy H, Lane N, Chawla R, Johnson S, Bradshaw A, Aleem S, Mawdsley L. The development and delivery of a female chronic pelvic pain management programme: a specialised interdisciplinary approach. Br J Pain. 2015 Nov;9(4):233-40. </a:t>
            </a:r>
            <a:r>
              <a:rPr lang="en-GB" sz="1200" b="0" i="0" dirty="0" err="1">
                <a:solidFill>
                  <a:srgbClr val="212121"/>
                </a:solidFill>
                <a:effectLst/>
                <a:latin typeface="Arial" panose="020B0604020202020204" pitchFamily="34" charset="0"/>
                <a:cs typeface="Arial" panose="020B0604020202020204" pitchFamily="34" charset="0"/>
              </a:rPr>
              <a:t>doi</a:t>
            </a:r>
            <a:r>
              <a:rPr lang="en-GB" sz="1200" b="0" i="0" dirty="0">
                <a:solidFill>
                  <a:srgbClr val="212121"/>
                </a:solidFill>
                <a:effectLst/>
                <a:latin typeface="Arial" panose="020B0604020202020204" pitchFamily="34" charset="0"/>
                <a:cs typeface="Arial" panose="020B0604020202020204" pitchFamily="34" charset="0"/>
              </a:rPr>
              <a:t>: 10.1177/2049463715584408. </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5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CE574-610E-12A4-010A-EE273A75014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7CB2EC0-FCA4-C59D-F10B-609F1C50E8A8}"/>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2F25D34D-C165-DF9F-38BE-965A37178D13}"/>
              </a:ext>
            </a:extLst>
          </p:cNvPr>
          <p:cNvPicPr>
            <a:picLocks noChangeAspect="1"/>
          </p:cNvPicPr>
          <p:nvPr/>
        </p:nvPicPr>
        <p:blipFill>
          <a:blip r:embed="rId3"/>
          <a:srcRect l="24368" t="27515" r="4799" b="14261"/>
          <a:stretch>
            <a:fillRect/>
          </a:stretch>
        </p:blipFill>
        <p:spPr>
          <a:xfrm>
            <a:off x="137188" y="259663"/>
            <a:ext cx="11917624" cy="6122603"/>
          </a:xfrm>
          <a:prstGeom prst="rect">
            <a:avLst/>
          </a:prstGeom>
        </p:spPr>
      </p:pic>
    </p:spTree>
    <p:extLst>
      <p:ext uri="{BB962C8B-B14F-4D97-AF65-F5344CB8AC3E}">
        <p14:creationId xmlns:p14="http://schemas.microsoft.com/office/powerpoint/2010/main" val="512434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820AC1E-6847-880D-541E-2C145859F5D3}"/>
              </a:ext>
            </a:extLst>
          </p:cNvPr>
          <p:cNvGrpSpPr/>
          <p:nvPr/>
        </p:nvGrpSpPr>
        <p:grpSpPr>
          <a:xfrm>
            <a:off x="6096000" y="1238982"/>
            <a:ext cx="6124678" cy="5171710"/>
            <a:chOff x="3182951" y="152113"/>
            <a:chExt cx="6505684" cy="5914747"/>
          </a:xfrm>
        </p:grpSpPr>
        <p:sp>
          <p:nvSpPr>
            <p:cNvPr id="2" name="Freeform 2"/>
            <p:cNvSpPr/>
            <p:nvPr/>
          </p:nvSpPr>
          <p:spPr>
            <a:xfrm>
              <a:off x="3275793" y="152113"/>
              <a:ext cx="6345320" cy="5898504"/>
            </a:xfrm>
            <a:custGeom>
              <a:avLst/>
              <a:gdLst/>
              <a:ahLst/>
              <a:cxnLst/>
              <a:rect l="l" t="t" r="r" b="b"/>
              <a:pathLst>
                <a:path w="9517980" h="8847756">
                  <a:moveTo>
                    <a:pt x="0" y="0"/>
                  </a:moveTo>
                  <a:lnTo>
                    <a:pt x="9517981" y="0"/>
                  </a:lnTo>
                  <a:lnTo>
                    <a:pt x="9517981" y="8847756"/>
                  </a:lnTo>
                  <a:lnTo>
                    <a:pt x="0" y="88477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sz="1200"/>
            </a:p>
          </p:txBody>
        </p:sp>
        <p:sp>
          <p:nvSpPr>
            <p:cNvPr id="3" name="TextBox 3"/>
            <p:cNvSpPr txBox="1"/>
            <p:nvPr/>
          </p:nvSpPr>
          <p:spPr>
            <a:xfrm>
              <a:off x="3208272" y="311111"/>
              <a:ext cx="6345320" cy="1072151"/>
            </a:xfrm>
            <a:prstGeom prst="rect">
              <a:avLst/>
            </a:prstGeom>
          </p:spPr>
          <p:txBody>
            <a:bodyPr lIns="0" tIns="0" rIns="0" bIns="0" rtlCol="0" anchor="t">
              <a:spAutoFit/>
            </a:bodyPr>
            <a:lstStyle/>
            <a:p>
              <a:pPr algn="ctr">
                <a:lnSpc>
                  <a:spcPts val="3080"/>
                </a:lnSpc>
              </a:pPr>
              <a:r>
                <a:rPr lang="en-US" sz="2000" b="1" dirty="0">
                  <a:solidFill>
                    <a:srgbClr val="000000"/>
                  </a:solidFill>
                  <a:ea typeface="Canva Sans Bold"/>
                  <a:cs typeface="Canva Sans Bold"/>
                  <a:sym typeface="Canva Sans Bold"/>
                </a:rPr>
                <a:t>Assessment of Risk</a:t>
              </a:r>
              <a:r>
                <a:rPr lang="en-US" sz="2000" dirty="0">
                  <a:solidFill>
                    <a:srgbClr val="000000"/>
                  </a:solidFill>
                  <a:ea typeface="Canva Sans"/>
                  <a:cs typeface="Canva Sans"/>
                  <a:sym typeface="Canva Sans"/>
                </a:rPr>
                <a:t> </a:t>
              </a:r>
            </a:p>
            <a:p>
              <a:pPr algn="ctr">
                <a:lnSpc>
                  <a:spcPts val="2707"/>
                </a:lnSpc>
              </a:pPr>
              <a:r>
                <a:rPr lang="en-US" dirty="0">
                  <a:solidFill>
                    <a:srgbClr val="000000"/>
                  </a:solidFill>
                  <a:ea typeface="Canva Sans"/>
                  <a:cs typeface="Canva Sans"/>
                  <a:sym typeface="Canva Sans"/>
                </a:rPr>
                <a:t>Based on pain, disability and </a:t>
              </a:r>
            </a:p>
            <a:p>
              <a:pPr algn="ctr">
                <a:lnSpc>
                  <a:spcPts val="2707"/>
                </a:lnSpc>
                <a:spcBef>
                  <a:spcPct val="0"/>
                </a:spcBef>
              </a:pPr>
              <a:r>
                <a:rPr lang="en-US" dirty="0">
                  <a:solidFill>
                    <a:srgbClr val="000000"/>
                  </a:solidFill>
                  <a:ea typeface="Canva Sans"/>
                  <a:cs typeface="Canva Sans"/>
                  <a:sym typeface="Canva Sans"/>
                </a:rPr>
                <a:t>psychological distress</a:t>
              </a:r>
            </a:p>
          </p:txBody>
        </p:sp>
        <p:sp>
          <p:nvSpPr>
            <p:cNvPr id="4" name="TextBox 4"/>
            <p:cNvSpPr txBox="1"/>
            <p:nvPr/>
          </p:nvSpPr>
          <p:spPr>
            <a:xfrm>
              <a:off x="3182951" y="4519308"/>
              <a:ext cx="2041035" cy="1034514"/>
            </a:xfrm>
            <a:prstGeom prst="rect">
              <a:avLst/>
            </a:prstGeom>
          </p:spPr>
          <p:txBody>
            <a:bodyPr lIns="0" tIns="0" rIns="0" bIns="0" rtlCol="0" anchor="t">
              <a:spAutoFit/>
            </a:bodyPr>
            <a:lstStyle/>
            <a:p>
              <a:pPr algn="ctr">
                <a:lnSpc>
                  <a:spcPts val="2987"/>
                </a:lnSpc>
              </a:pPr>
              <a:r>
                <a:rPr lang="en-US" sz="2000" b="1">
                  <a:solidFill>
                    <a:srgbClr val="000000"/>
                  </a:solidFill>
                  <a:ea typeface="Canva Sans Bold"/>
                  <a:cs typeface="Canva Sans Bold"/>
                  <a:sym typeface="Canva Sans Bold"/>
                </a:rPr>
                <a:t>Low</a:t>
              </a:r>
              <a:r>
                <a:rPr lang="en-US" sz="2000">
                  <a:solidFill>
                    <a:srgbClr val="000000"/>
                  </a:solidFill>
                  <a:ea typeface="Canva Sans"/>
                  <a:cs typeface="Canva Sans"/>
                  <a:sym typeface="Canva Sans"/>
                </a:rPr>
                <a:t> </a:t>
              </a:r>
            </a:p>
            <a:p>
              <a:pPr algn="ctr">
                <a:lnSpc>
                  <a:spcPts val="2613"/>
                </a:lnSpc>
              </a:pPr>
              <a:r>
                <a:rPr lang="en-US">
                  <a:solidFill>
                    <a:srgbClr val="000000"/>
                  </a:solidFill>
                  <a:ea typeface="Canva Sans"/>
                  <a:cs typeface="Canva Sans"/>
                  <a:sym typeface="Canva Sans"/>
                </a:rPr>
                <a:t>Self </a:t>
              </a:r>
            </a:p>
            <a:p>
              <a:pPr algn="ctr">
                <a:lnSpc>
                  <a:spcPts val="2613"/>
                </a:lnSpc>
                <a:spcBef>
                  <a:spcPct val="0"/>
                </a:spcBef>
              </a:pPr>
              <a:r>
                <a:rPr lang="en-US">
                  <a:solidFill>
                    <a:srgbClr val="000000"/>
                  </a:solidFill>
                  <a:ea typeface="Canva Sans"/>
                  <a:cs typeface="Canva Sans"/>
                  <a:sym typeface="Canva Sans"/>
                </a:rPr>
                <a:t>management </a:t>
              </a:r>
            </a:p>
          </p:txBody>
        </p:sp>
        <p:sp>
          <p:nvSpPr>
            <p:cNvPr id="5" name="TextBox 5"/>
            <p:cNvSpPr txBox="1"/>
            <p:nvPr/>
          </p:nvSpPr>
          <p:spPr>
            <a:xfrm>
              <a:off x="5335093" y="4432770"/>
              <a:ext cx="2041035" cy="1356140"/>
            </a:xfrm>
            <a:prstGeom prst="rect">
              <a:avLst/>
            </a:prstGeom>
          </p:spPr>
          <p:txBody>
            <a:bodyPr lIns="0" tIns="0" rIns="0" bIns="0" rtlCol="0" anchor="t">
              <a:spAutoFit/>
            </a:bodyPr>
            <a:lstStyle/>
            <a:p>
              <a:pPr algn="ctr">
                <a:lnSpc>
                  <a:spcPts val="2987"/>
                </a:lnSpc>
              </a:pPr>
              <a:r>
                <a:rPr lang="en-US" sz="2000" b="1" dirty="0">
                  <a:solidFill>
                    <a:srgbClr val="000000"/>
                  </a:solidFill>
                  <a:ea typeface="Canva Sans Bold"/>
                  <a:cs typeface="Canva Sans Bold"/>
                  <a:sym typeface="Canva Sans Bold"/>
                </a:rPr>
                <a:t>Med</a:t>
              </a:r>
              <a:r>
                <a:rPr lang="en-US" sz="2000" dirty="0">
                  <a:solidFill>
                    <a:srgbClr val="000000"/>
                  </a:solidFill>
                  <a:ea typeface="Canva Sans"/>
                  <a:cs typeface="Canva Sans"/>
                  <a:sym typeface="Canva Sans"/>
                </a:rPr>
                <a:t> </a:t>
              </a:r>
            </a:p>
            <a:p>
              <a:pPr algn="ctr">
                <a:lnSpc>
                  <a:spcPts val="2613"/>
                </a:lnSpc>
              </a:pPr>
              <a:r>
                <a:rPr lang="en-US" dirty="0">
                  <a:solidFill>
                    <a:srgbClr val="000000"/>
                  </a:solidFill>
                  <a:ea typeface="Canva Sans"/>
                  <a:cs typeface="Canva Sans"/>
                  <a:sym typeface="Canva Sans"/>
                </a:rPr>
                <a:t>Physio</a:t>
              </a:r>
            </a:p>
            <a:p>
              <a:pPr algn="ctr">
                <a:lnSpc>
                  <a:spcPts val="2613"/>
                </a:lnSpc>
              </a:pPr>
              <a:r>
                <a:rPr lang="en-US" dirty="0">
                  <a:solidFill>
                    <a:srgbClr val="000000"/>
                  </a:solidFill>
                  <a:ea typeface="Canva Sans"/>
                  <a:cs typeface="Canva Sans"/>
                  <a:sym typeface="Canva Sans"/>
                </a:rPr>
                <a:t>and PSE</a:t>
              </a:r>
            </a:p>
            <a:p>
              <a:pPr algn="ctr">
                <a:lnSpc>
                  <a:spcPts val="2613"/>
                </a:lnSpc>
                <a:spcBef>
                  <a:spcPct val="0"/>
                </a:spcBef>
              </a:pPr>
              <a:r>
                <a:rPr lang="en-US" dirty="0">
                  <a:solidFill>
                    <a:srgbClr val="000000"/>
                  </a:solidFill>
                  <a:ea typeface="Canva Sans"/>
                  <a:cs typeface="Canva Sans"/>
                  <a:sym typeface="Canva Sans"/>
                </a:rPr>
                <a:t> </a:t>
              </a:r>
            </a:p>
          </p:txBody>
        </p:sp>
        <p:sp>
          <p:nvSpPr>
            <p:cNvPr id="6" name="TextBox 6"/>
            <p:cNvSpPr txBox="1"/>
            <p:nvPr/>
          </p:nvSpPr>
          <p:spPr>
            <a:xfrm>
              <a:off x="7647600" y="4367869"/>
              <a:ext cx="2041035" cy="1698991"/>
            </a:xfrm>
            <a:prstGeom prst="rect">
              <a:avLst/>
            </a:prstGeom>
          </p:spPr>
          <p:txBody>
            <a:bodyPr lIns="0" tIns="0" rIns="0" bIns="0" rtlCol="0" anchor="t">
              <a:spAutoFit/>
            </a:bodyPr>
            <a:lstStyle/>
            <a:p>
              <a:pPr algn="ctr">
                <a:lnSpc>
                  <a:spcPts val="2987"/>
                </a:lnSpc>
              </a:pPr>
              <a:r>
                <a:rPr lang="en-US" sz="2000" b="1" dirty="0">
                  <a:solidFill>
                    <a:srgbClr val="000000"/>
                  </a:solidFill>
                  <a:ea typeface="Canva Sans Bold"/>
                  <a:cs typeface="Canva Sans Bold"/>
                  <a:sym typeface="Canva Sans Bold"/>
                </a:rPr>
                <a:t>High</a:t>
              </a:r>
              <a:r>
                <a:rPr lang="en-US" sz="2000" dirty="0">
                  <a:solidFill>
                    <a:srgbClr val="000000"/>
                  </a:solidFill>
                  <a:ea typeface="Canva Sans"/>
                  <a:cs typeface="Canva Sans"/>
                  <a:sym typeface="Canva Sans"/>
                </a:rPr>
                <a:t> </a:t>
              </a:r>
            </a:p>
            <a:p>
              <a:pPr algn="ctr">
                <a:lnSpc>
                  <a:spcPts val="2613"/>
                </a:lnSpc>
              </a:pPr>
              <a:r>
                <a:rPr lang="en-US" dirty="0">
                  <a:solidFill>
                    <a:srgbClr val="000000"/>
                  </a:solidFill>
                  <a:ea typeface="Canva Sans"/>
                  <a:cs typeface="Canva Sans"/>
                  <a:sym typeface="Canva Sans"/>
                </a:rPr>
                <a:t>MDT should </a:t>
              </a:r>
            </a:p>
            <a:p>
              <a:pPr algn="ctr">
                <a:lnSpc>
                  <a:spcPts val="2613"/>
                </a:lnSpc>
              </a:pPr>
              <a:r>
                <a:rPr lang="en-US" dirty="0">
                  <a:solidFill>
                    <a:srgbClr val="000000"/>
                  </a:solidFill>
                  <a:ea typeface="Canva Sans"/>
                  <a:cs typeface="Canva Sans"/>
                  <a:sym typeface="Canva Sans"/>
                </a:rPr>
                <a:t>include physio </a:t>
              </a:r>
            </a:p>
            <a:p>
              <a:pPr algn="ctr">
                <a:lnSpc>
                  <a:spcPts val="2613"/>
                </a:lnSpc>
              </a:pPr>
              <a:r>
                <a:rPr lang="en-US" dirty="0">
                  <a:solidFill>
                    <a:srgbClr val="000000"/>
                  </a:solidFill>
                  <a:ea typeface="Canva Sans"/>
                  <a:cs typeface="Canva Sans"/>
                  <a:sym typeface="Canva Sans"/>
                </a:rPr>
                <a:t>and psych</a:t>
              </a:r>
            </a:p>
            <a:p>
              <a:pPr algn="ctr">
                <a:lnSpc>
                  <a:spcPts val="2613"/>
                </a:lnSpc>
                <a:spcBef>
                  <a:spcPct val="0"/>
                </a:spcBef>
              </a:pPr>
              <a:r>
                <a:rPr lang="en-US" dirty="0">
                  <a:solidFill>
                    <a:srgbClr val="000000"/>
                  </a:solidFill>
                  <a:ea typeface="Canva Sans"/>
                  <a:cs typeface="Canva Sans"/>
                  <a:sym typeface="Canva Sans"/>
                </a:rPr>
                <a:t> </a:t>
              </a:r>
            </a:p>
          </p:txBody>
        </p:sp>
      </p:grpSp>
      <p:sp>
        <p:nvSpPr>
          <p:cNvPr id="8" name="Title 7">
            <a:extLst>
              <a:ext uri="{FF2B5EF4-FFF2-40B4-BE49-F238E27FC236}">
                <a16:creationId xmlns:a16="http://schemas.microsoft.com/office/drawing/2014/main" id="{ED74F477-CE27-110A-4A7C-3387F6B97B18}"/>
              </a:ext>
            </a:extLst>
          </p:cNvPr>
          <p:cNvSpPr>
            <a:spLocks noGrp="1"/>
          </p:cNvSpPr>
          <p:nvPr>
            <p:ph type="title"/>
          </p:nvPr>
        </p:nvSpPr>
        <p:spPr>
          <a:xfrm>
            <a:off x="628964" y="365125"/>
            <a:ext cx="10515600" cy="873857"/>
          </a:xfrm>
        </p:spPr>
        <p:txBody>
          <a:bodyPr/>
          <a:lstStyle/>
          <a:p>
            <a:r>
              <a:rPr lang="en-GB" dirty="0">
                <a:latin typeface="Arial" panose="020B0604020202020204" pitchFamily="34" charset="0"/>
                <a:cs typeface="Arial" panose="020B0604020202020204" pitchFamily="34" charset="0"/>
              </a:rPr>
              <a:t>When</a:t>
            </a:r>
            <a:r>
              <a:rPr lang="en-GB" dirty="0"/>
              <a:t> to consider a specialist pathway?</a:t>
            </a:r>
          </a:p>
        </p:txBody>
      </p:sp>
      <p:sp>
        <p:nvSpPr>
          <p:cNvPr id="9" name="Content Placeholder 8">
            <a:extLst>
              <a:ext uri="{FF2B5EF4-FFF2-40B4-BE49-F238E27FC236}">
                <a16:creationId xmlns:a16="http://schemas.microsoft.com/office/drawing/2014/main" id="{EE234607-5A8A-990E-4EDB-4C827A39ECB1}"/>
              </a:ext>
            </a:extLst>
          </p:cNvPr>
          <p:cNvSpPr>
            <a:spLocks noGrp="1"/>
          </p:cNvSpPr>
          <p:nvPr>
            <p:ph idx="1"/>
          </p:nvPr>
        </p:nvSpPr>
        <p:spPr>
          <a:xfrm>
            <a:off x="0" y="1467812"/>
            <a:ext cx="6836259" cy="4733174"/>
          </a:xfrm>
        </p:spPr>
        <p:txBody>
          <a:bodyPr>
            <a:normAutofit/>
          </a:bodyPr>
          <a:lstStyle/>
          <a:p>
            <a:pPr lvl="1">
              <a:lnSpc>
                <a:spcPct val="100000"/>
              </a:lnSpc>
            </a:pPr>
            <a:r>
              <a:rPr lang="en-US" sz="2200" dirty="0">
                <a:latin typeface="Arial" panose="020B0604020202020204" pitchFamily="34" charset="0"/>
                <a:cs typeface="Arial" panose="020B0604020202020204" pitchFamily="34" charset="0"/>
              </a:rPr>
              <a:t>Primary pain compromised QoL is of pelvic origin</a:t>
            </a:r>
          </a:p>
          <a:p>
            <a:pPr lvl="1">
              <a:lnSpc>
                <a:spcPct val="100000"/>
              </a:lnSpc>
            </a:pPr>
            <a:r>
              <a:rPr lang="en-US" sz="2200" dirty="0">
                <a:latin typeface="Arial" panose="020B0604020202020204" pitchFamily="34" charset="0"/>
                <a:cs typeface="Arial" panose="020B0604020202020204" pitchFamily="34" charset="0"/>
              </a:rPr>
              <a:t>Specific functional issues- Pain with sex, menstruation, bladder/bowel function, or fertility concerns</a:t>
            </a:r>
          </a:p>
          <a:p>
            <a:pPr lvl="1">
              <a:lnSpc>
                <a:spcPct val="100000"/>
              </a:lnSpc>
            </a:pPr>
            <a:r>
              <a:rPr lang="en-US" sz="2200" dirty="0">
                <a:latin typeface="Arial" panose="020B0604020202020204" pitchFamily="34" charset="0"/>
                <a:cs typeface="Arial" panose="020B0604020202020204" pitchFamily="34" charset="0"/>
              </a:rPr>
              <a:t>Trauma related to reproductive, sexual, or </a:t>
            </a:r>
            <a:r>
              <a:rPr lang="en-US" sz="2200" dirty="0" err="1">
                <a:latin typeface="Arial" panose="020B0604020202020204" pitchFamily="34" charset="0"/>
                <a:cs typeface="Arial" panose="020B0604020202020204" pitchFamily="34" charset="0"/>
              </a:rPr>
              <a:t>gynaecological</a:t>
            </a:r>
            <a:r>
              <a:rPr lang="en-US" sz="2200" dirty="0">
                <a:latin typeface="Arial" panose="020B0604020202020204" pitchFamily="34" charset="0"/>
                <a:cs typeface="Arial" panose="020B0604020202020204" pitchFamily="34" charset="0"/>
              </a:rPr>
              <a:t> experiences (may benefit from trauma-informed pelvic-specific care).</a:t>
            </a:r>
          </a:p>
          <a:p>
            <a:pPr lvl="1">
              <a:lnSpc>
                <a:spcPct val="100000"/>
              </a:lnSpc>
            </a:pPr>
            <a:r>
              <a:rPr lang="en-US" sz="2200" dirty="0">
                <a:latin typeface="Arial" panose="020B0604020202020204" pitchFamily="34" charset="0"/>
                <a:cs typeface="Arial" panose="020B0604020202020204" pitchFamily="34" charset="0"/>
              </a:rPr>
              <a:t>PROM to support referral and assessment outcomes/ ? </a:t>
            </a:r>
            <a:r>
              <a:rPr lang="en-GB" sz="2200" dirty="0">
                <a:latin typeface="Arial" panose="020B0604020202020204" pitchFamily="34" charset="0"/>
                <a:cs typeface="Arial" panose="020B0604020202020204" pitchFamily="34" charset="0"/>
              </a:rPr>
              <a:t>Adapted </a:t>
            </a:r>
            <a:r>
              <a:rPr lang="en-GB" sz="2200" dirty="0" err="1">
                <a:latin typeface="Arial" panose="020B0604020202020204" pitchFamily="34" charset="0"/>
                <a:cs typeface="Arial" panose="020B0604020202020204" pitchFamily="34" charset="0"/>
              </a:rPr>
              <a:t>STarT</a:t>
            </a:r>
            <a:r>
              <a:rPr lang="en-GB" sz="2200" dirty="0">
                <a:latin typeface="Arial" panose="020B0604020202020204" pitchFamily="34" charset="0"/>
                <a:cs typeface="Arial" panose="020B0604020202020204" pitchFamily="34" charset="0"/>
              </a:rPr>
              <a:t> back tool </a:t>
            </a:r>
            <a:endParaRPr lang="en-US" sz="2200" dirty="0">
              <a:latin typeface="Arial" panose="020B0604020202020204" pitchFamily="34" charset="0"/>
              <a:cs typeface="Arial" panose="020B0604020202020204" pitchFamily="34" charset="0"/>
            </a:endParaRP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8DAE93E-6348-EB3B-330E-5F93C013DEC4}"/>
              </a:ext>
            </a:extLst>
          </p:cNvPr>
          <p:cNvGraphicFramePr>
            <a:graphicFrameLocks noGrp="1"/>
          </p:cNvGraphicFramePr>
          <p:nvPr>
            <p:extLst>
              <p:ext uri="{D42A27DB-BD31-4B8C-83A1-F6EECF244321}">
                <p14:modId xmlns:p14="http://schemas.microsoft.com/office/powerpoint/2010/main" val="2632390733"/>
              </p:ext>
            </p:extLst>
          </p:nvPr>
        </p:nvGraphicFramePr>
        <p:xfrm>
          <a:off x="643467" y="885072"/>
          <a:ext cx="10905068" cy="5087857"/>
        </p:xfrm>
        <a:graphic>
          <a:graphicData uri="http://schemas.openxmlformats.org/drawingml/2006/table">
            <a:tbl>
              <a:tblPr firstRow="1" firstCol="1" bandRow="1">
                <a:noFill/>
              </a:tblPr>
              <a:tblGrid>
                <a:gridCol w="1905436">
                  <a:extLst>
                    <a:ext uri="{9D8B030D-6E8A-4147-A177-3AD203B41FA5}">
                      <a16:colId xmlns:a16="http://schemas.microsoft.com/office/drawing/2014/main" val="3080922760"/>
                    </a:ext>
                  </a:extLst>
                </a:gridCol>
                <a:gridCol w="4506384">
                  <a:extLst>
                    <a:ext uri="{9D8B030D-6E8A-4147-A177-3AD203B41FA5}">
                      <a16:colId xmlns:a16="http://schemas.microsoft.com/office/drawing/2014/main" val="924105384"/>
                    </a:ext>
                  </a:extLst>
                </a:gridCol>
                <a:gridCol w="4493248">
                  <a:extLst>
                    <a:ext uri="{9D8B030D-6E8A-4147-A177-3AD203B41FA5}">
                      <a16:colId xmlns:a16="http://schemas.microsoft.com/office/drawing/2014/main" val="1272568519"/>
                    </a:ext>
                  </a:extLst>
                </a:gridCol>
              </a:tblGrid>
              <a:tr h="641042">
                <a:tc>
                  <a:txBody>
                    <a:bodyPr/>
                    <a:lstStyle/>
                    <a:p>
                      <a:pPr algn="l" fontAlgn="t">
                        <a:lnSpc>
                          <a:spcPct val="115000"/>
                        </a:lnSpc>
                        <a:spcAft>
                          <a:spcPts val="1000"/>
                        </a:spcAft>
                        <a:buNone/>
                      </a:pPr>
                      <a:endParaRPr lang="en-US" sz="1900" b="1" i="0" u="none" strike="noStrike" cap="none" spc="0">
                        <a:solidFill>
                          <a:schemeClr val="bg1"/>
                        </a:solidFill>
                        <a:effectLst/>
                        <a:latin typeface="Arial" panose="020B0604020202020204" pitchFamily="34" charset="0"/>
                        <a:cs typeface="Arial" panose="020B0604020202020204" pitchFamily="34" charset="0"/>
                      </a:endParaRPr>
                    </a:p>
                  </a:txBody>
                  <a:tcPr marL="88275" marR="63053" marT="126107" marB="126107" anchor="ctr">
                    <a:lnL w="12700" cmpd="sng">
                      <a:noFill/>
                    </a:lnL>
                    <a:lnR w="12700" cmpd="sng">
                      <a:noFill/>
                    </a:lnR>
                    <a:lnT w="19050" cap="flat" cmpd="sng" algn="ctr">
                      <a:noFill/>
                      <a:prstDash val="solid"/>
                    </a:lnT>
                    <a:lnB w="38100" cmpd="sng">
                      <a:noFill/>
                    </a:lnB>
                    <a:solidFill>
                      <a:schemeClr val="tx1"/>
                    </a:solidFill>
                  </a:tcPr>
                </a:tc>
                <a:tc>
                  <a:txBody>
                    <a:bodyPr/>
                    <a:lstStyle/>
                    <a:p>
                      <a:pPr algn="l" fontAlgn="t">
                        <a:lnSpc>
                          <a:spcPct val="115000"/>
                        </a:lnSpc>
                        <a:spcAft>
                          <a:spcPts val="1000"/>
                        </a:spcAft>
                        <a:buNone/>
                      </a:pPr>
                      <a:r>
                        <a:rPr lang="en-US" sz="1900" b="1" i="0" u="none" strike="noStrike" cap="none" spc="0" dirty="0">
                          <a:solidFill>
                            <a:schemeClr val="bg1"/>
                          </a:solidFill>
                          <a:effectLst/>
                          <a:latin typeface="Arial" panose="020B0604020202020204" pitchFamily="34" charset="0"/>
                          <a:ea typeface="MS Mincho" panose="02020609040205080304" pitchFamily="49" charset="-128"/>
                          <a:cs typeface="Arial" panose="020B0604020202020204" pitchFamily="34" charset="0"/>
                        </a:rPr>
                        <a:t>Individual </a:t>
                      </a:r>
                      <a:endParaRPr lang="en-US" sz="1900" b="1" i="0" u="none" strike="noStrike" cap="none" spc="0" dirty="0">
                        <a:solidFill>
                          <a:schemeClr val="bg1"/>
                        </a:solidFill>
                        <a:effectLst/>
                        <a:latin typeface="Arial" panose="020B0604020202020204" pitchFamily="34" charset="0"/>
                        <a:cs typeface="Arial" panose="020B0604020202020204" pitchFamily="34" charset="0"/>
                      </a:endParaRPr>
                    </a:p>
                  </a:txBody>
                  <a:tcPr marL="88275" marR="63053" marT="126107" marB="126107" anchor="ctr">
                    <a:lnL w="12700" cmpd="sng">
                      <a:noFill/>
                    </a:lnL>
                    <a:lnR w="12700" cmpd="sng">
                      <a:noFill/>
                    </a:lnR>
                    <a:lnT w="19050" cap="flat" cmpd="sng" algn="ctr">
                      <a:noFill/>
                      <a:prstDash val="solid"/>
                    </a:lnT>
                    <a:lnB w="38100" cmpd="sng">
                      <a:noFill/>
                    </a:lnB>
                    <a:solidFill>
                      <a:schemeClr val="tx1"/>
                    </a:solidFill>
                  </a:tcPr>
                </a:tc>
                <a:tc>
                  <a:txBody>
                    <a:bodyPr/>
                    <a:lstStyle/>
                    <a:p>
                      <a:pPr algn="l" fontAlgn="t">
                        <a:lnSpc>
                          <a:spcPct val="115000"/>
                        </a:lnSpc>
                        <a:spcAft>
                          <a:spcPts val="1000"/>
                        </a:spcAft>
                        <a:buNone/>
                      </a:pPr>
                      <a:r>
                        <a:rPr lang="en-US" sz="1900" b="1" i="0" u="none" strike="noStrike" cap="none" spc="0">
                          <a:solidFill>
                            <a:schemeClr val="bg1"/>
                          </a:solidFill>
                          <a:effectLst/>
                          <a:latin typeface="Arial" panose="020B0604020202020204" pitchFamily="34" charset="0"/>
                          <a:ea typeface="MS Mincho" panose="02020609040205080304" pitchFamily="49" charset="-128"/>
                          <a:cs typeface="Arial" panose="020B0604020202020204" pitchFamily="34" charset="0"/>
                        </a:rPr>
                        <a:t>Group-Based Care</a:t>
                      </a:r>
                      <a:endParaRPr lang="en-US" sz="1900" b="1" i="0" u="none" strike="noStrike" cap="none" spc="0">
                        <a:solidFill>
                          <a:schemeClr val="bg1"/>
                        </a:solidFill>
                        <a:effectLst/>
                        <a:latin typeface="Arial" panose="020B0604020202020204" pitchFamily="34" charset="0"/>
                        <a:cs typeface="Arial" panose="020B0604020202020204" pitchFamily="34" charset="0"/>
                      </a:endParaRPr>
                    </a:p>
                  </a:txBody>
                  <a:tcPr marL="88275" marR="63053" marT="126107" marB="126107" anchor="ctr">
                    <a:lnL w="12700" cmpd="sng">
                      <a:noFill/>
                    </a:lnL>
                    <a:lnR w="12700" cmpd="sng">
                      <a:noFill/>
                    </a:lnR>
                    <a:lnT w="19050" cap="flat" cmpd="sng" algn="ctr">
                      <a:noFill/>
                      <a:prstDash val="solid"/>
                    </a:lnT>
                    <a:lnB w="38100" cmpd="sng">
                      <a:noFill/>
                    </a:lnB>
                    <a:solidFill>
                      <a:schemeClr val="tx1"/>
                    </a:solidFill>
                  </a:tcPr>
                </a:tc>
                <a:extLst>
                  <a:ext uri="{0D108BD9-81ED-4DB2-BD59-A6C34878D82A}">
                    <a16:rowId xmlns:a16="http://schemas.microsoft.com/office/drawing/2014/main" val="3470645395"/>
                  </a:ext>
                </a:extLst>
              </a:tr>
              <a:tr h="773345">
                <a:tc>
                  <a:txBody>
                    <a:bodyPr/>
                    <a:lstStyle/>
                    <a:p>
                      <a:pPr algn="l" fontAlgn="t">
                        <a:lnSpc>
                          <a:spcPct val="115000"/>
                        </a:lnSpc>
                        <a:spcAft>
                          <a:spcPts val="1000"/>
                        </a:spcAft>
                        <a:buNone/>
                      </a:pPr>
                      <a:r>
                        <a:rPr lang="en-US" sz="1700" b="1" i="0" u="none" strike="noStrike" cap="none" spc="0">
                          <a:solidFill>
                            <a:schemeClr val="tx1"/>
                          </a:solidFill>
                          <a:effectLst/>
                          <a:latin typeface="Arial" panose="020B0604020202020204" pitchFamily="34" charset="0"/>
                          <a:ea typeface="MS Mincho" panose="02020609040205080304" pitchFamily="49" charset="-128"/>
                          <a:cs typeface="Arial" panose="020B0604020202020204" pitchFamily="34" charset="0"/>
                        </a:rPr>
                        <a:t>Pain complexity</a:t>
                      </a:r>
                      <a:endParaRPr lang="en-US" sz="1700" b="1" i="0" u="none" strike="noStrike" cap="none" spc="0">
                        <a:solidFill>
                          <a:schemeClr val="tx1"/>
                        </a:solidFill>
                        <a:effectLst/>
                        <a:latin typeface="Arial" panose="020B0604020202020204" pitchFamily="34" charset="0"/>
                        <a:cs typeface="Arial" panose="020B0604020202020204" pitchFamily="34" charset="0"/>
                      </a:endParaRPr>
                    </a:p>
                  </a:txBody>
                  <a:tcPr marL="88275" marR="63053" marT="16705" marB="126107">
                    <a:lnL w="12700" cmpd="sng">
                      <a:noFill/>
                      <a:prstDash val="solid"/>
                    </a:lnL>
                    <a:lnR w="12700" cmpd="sng">
                      <a:noFill/>
                      <a:prstDash val="solid"/>
                    </a:lnR>
                    <a:lnT w="38100" cmpd="sng">
                      <a:noFill/>
                    </a:lnT>
                    <a:lnB w="12700" cap="flat" cmpd="sng" algn="ctr">
                      <a:solidFill>
                        <a:schemeClr val="tx1"/>
                      </a:solidFill>
                      <a:prstDash val="solid"/>
                    </a:lnB>
                    <a:noFill/>
                  </a:tcPr>
                </a:tc>
                <a:tc>
                  <a:txBody>
                    <a:bodyPr/>
                    <a:lstStyle/>
                    <a:p>
                      <a:pPr algn="l" fontAlgn="t">
                        <a:lnSpc>
                          <a:spcPct val="115000"/>
                        </a:lnSpc>
                        <a:spcAft>
                          <a:spcPts val="1000"/>
                        </a:spcAft>
                        <a:buNone/>
                      </a:pPr>
                      <a:r>
                        <a:rPr lang="en-US" sz="1700" b="0" i="0" u="none" strike="noStrike" cap="none" spc="0">
                          <a:solidFill>
                            <a:schemeClr val="tx1"/>
                          </a:solidFill>
                          <a:effectLst/>
                          <a:latin typeface="Arial" panose="020B0604020202020204" pitchFamily="34" charset="0"/>
                          <a:ea typeface="MS Mincho" panose="02020609040205080304" pitchFamily="49" charset="-128"/>
                          <a:cs typeface="Arial" panose="020B0604020202020204" pitchFamily="34" charset="0"/>
                        </a:rPr>
                        <a:t>Complex pain with multiple conditions (</a:t>
                      </a:r>
                      <a:r>
                        <a:rPr lang="en-US" sz="1700" b="0" i="0" u="none" strike="noStrike" cap="none" spc="0" err="1">
                          <a:solidFill>
                            <a:schemeClr val="tx1"/>
                          </a:solidFill>
                          <a:effectLst/>
                          <a:latin typeface="Arial" panose="020B0604020202020204" pitchFamily="34" charset="0"/>
                          <a:ea typeface="MS Mincho" panose="02020609040205080304" pitchFamily="49" charset="-128"/>
                          <a:cs typeface="Arial" panose="020B0604020202020204" pitchFamily="34" charset="0"/>
                        </a:rPr>
                        <a:t>e.g.endo</a:t>
                      </a:r>
                      <a:r>
                        <a:rPr lang="en-US" sz="1700" b="0" i="0" u="none" strike="noStrike" cap="none" spc="0">
                          <a:solidFill>
                            <a:schemeClr val="tx1"/>
                          </a:solidFill>
                          <a:effectLst/>
                          <a:latin typeface="Arial" panose="020B0604020202020204" pitchFamily="34" charset="0"/>
                          <a:ea typeface="MS Mincho" panose="02020609040205080304" pitchFamily="49" charset="-128"/>
                          <a:cs typeface="Arial" panose="020B0604020202020204" pitchFamily="34" charset="0"/>
                        </a:rPr>
                        <a:t> + trauma), needs foundation work</a:t>
                      </a:r>
                      <a:endParaRPr lang="en-US" sz="1700" b="0" i="0" u="none" strike="noStrike" cap="none" spc="0">
                        <a:solidFill>
                          <a:schemeClr val="tx1"/>
                        </a:solidFill>
                        <a:effectLst/>
                        <a:latin typeface="Arial" panose="020B0604020202020204" pitchFamily="34" charset="0"/>
                        <a:cs typeface="Arial" panose="020B0604020202020204" pitchFamily="34" charset="0"/>
                      </a:endParaRPr>
                    </a:p>
                  </a:txBody>
                  <a:tcPr marL="88275" marR="63053" marT="16705" marB="126107">
                    <a:lnL w="12700" cmpd="sng">
                      <a:noFill/>
                      <a:prstDash val="solid"/>
                    </a:lnL>
                    <a:lnR w="12700" cmpd="sng">
                      <a:noFill/>
                      <a:prstDash val="solid"/>
                    </a:lnR>
                    <a:lnT w="38100" cmpd="sng">
                      <a:noFill/>
                    </a:lnT>
                    <a:lnB w="12700" cap="flat" cmpd="sng" algn="ctr">
                      <a:solidFill>
                        <a:schemeClr val="tx1"/>
                      </a:solidFill>
                      <a:prstDash val="solid"/>
                    </a:lnB>
                    <a:noFill/>
                  </a:tcPr>
                </a:tc>
                <a:tc>
                  <a:txBody>
                    <a:bodyPr/>
                    <a:lstStyle/>
                    <a:p>
                      <a:pPr algn="l" fontAlgn="t">
                        <a:lnSpc>
                          <a:spcPct val="115000"/>
                        </a:lnSpc>
                        <a:spcAft>
                          <a:spcPts val="1000"/>
                        </a:spcAft>
                        <a:buNone/>
                      </a:pPr>
                      <a:r>
                        <a:rPr lang="en-US" sz="1700" b="0" i="0" u="none" strike="noStrike" cap="none" spc="0">
                          <a:solidFill>
                            <a:schemeClr val="tx1"/>
                          </a:solidFill>
                          <a:effectLst/>
                          <a:latin typeface="Arial" panose="020B0604020202020204" pitchFamily="34" charset="0"/>
                          <a:ea typeface="MS Mincho" panose="02020609040205080304" pitchFamily="49" charset="-128"/>
                          <a:cs typeface="Arial" panose="020B0604020202020204" pitchFamily="34" charset="0"/>
                        </a:rPr>
                        <a:t>Stable chronic pain, previous individual input; ready for maintenance or reinforcement</a:t>
                      </a:r>
                      <a:endParaRPr lang="en-US" sz="1700" b="0" i="0" u="none" strike="noStrike" cap="none" spc="0">
                        <a:solidFill>
                          <a:schemeClr val="tx1"/>
                        </a:solidFill>
                        <a:effectLst/>
                        <a:latin typeface="Arial" panose="020B0604020202020204" pitchFamily="34" charset="0"/>
                        <a:cs typeface="Arial" panose="020B0604020202020204" pitchFamily="34" charset="0"/>
                      </a:endParaRPr>
                    </a:p>
                  </a:txBody>
                  <a:tcPr marL="88275" marR="63053" marT="16705" marB="126107">
                    <a:lnL w="12700" cmpd="sng">
                      <a:noFill/>
                      <a:prstDash val="solid"/>
                    </a:lnL>
                    <a:lnR w="12700" cmpd="sng">
                      <a:noFill/>
                      <a:prstDash val="solid"/>
                    </a:lnR>
                    <a:lnT w="38100" cmpd="sng">
                      <a:noFill/>
                    </a:lnT>
                    <a:lnB w="12700" cap="flat" cmpd="sng" algn="ctr">
                      <a:solidFill>
                        <a:schemeClr val="tx1"/>
                      </a:solidFill>
                      <a:prstDash val="solid"/>
                    </a:lnB>
                    <a:noFill/>
                  </a:tcPr>
                </a:tc>
                <a:extLst>
                  <a:ext uri="{0D108BD9-81ED-4DB2-BD59-A6C34878D82A}">
                    <a16:rowId xmlns:a16="http://schemas.microsoft.com/office/drawing/2014/main" val="1470996403"/>
                  </a:ext>
                </a:extLst>
              </a:tr>
              <a:tr h="773345">
                <a:tc>
                  <a:txBody>
                    <a:bodyPr/>
                    <a:lstStyle/>
                    <a:p>
                      <a:pPr algn="l" fontAlgn="t">
                        <a:lnSpc>
                          <a:spcPct val="115000"/>
                        </a:lnSpc>
                        <a:spcAft>
                          <a:spcPts val="1000"/>
                        </a:spcAft>
                        <a:buNone/>
                      </a:pPr>
                      <a:r>
                        <a:rPr lang="en-US" sz="1700" b="1" i="0" u="none" strike="noStrike" cap="none" spc="0">
                          <a:solidFill>
                            <a:schemeClr val="tx1"/>
                          </a:solidFill>
                          <a:effectLst/>
                          <a:latin typeface="Arial" panose="020B0604020202020204" pitchFamily="34" charset="0"/>
                          <a:ea typeface="MS Mincho" panose="02020609040205080304" pitchFamily="49" charset="-128"/>
                          <a:cs typeface="Arial" panose="020B0604020202020204" pitchFamily="34" charset="0"/>
                        </a:rPr>
                        <a:t>Pelvic floor dysfunction</a:t>
                      </a:r>
                      <a:endParaRPr lang="en-US" sz="1700" b="1" i="0" u="none" strike="noStrike" cap="none" spc="0">
                        <a:solidFill>
                          <a:schemeClr val="tx1"/>
                        </a:solidFill>
                        <a:effectLst/>
                        <a:latin typeface="Arial" panose="020B0604020202020204" pitchFamily="34" charset="0"/>
                        <a:cs typeface="Arial" panose="020B0604020202020204" pitchFamily="34" charset="0"/>
                      </a:endParaRPr>
                    </a:p>
                  </a:txBody>
                  <a:tcPr marL="88275" marR="63053" marT="16705" marB="126107">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l" fontAlgn="t">
                        <a:lnSpc>
                          <a:spcPct val="115000"/>
                        </a:lnSpc>
                        <a:spcAft>
                          <a:spcPts val="1000"/>
                        </a:spcAft>
                        <a:buNone/>
                      </a:pPr>
                      <a:r>
                        <a:rPr lang="en-US" sz="1700" b="0" i="0" u="none" strike="noStrike" cap="none" spc="0">
                          <a:solidFill>
                            <a:schemeClr val="tx1"/>
                          </a:solidFill>
                          <a:effectLst/>
                          <a:latin typeface="Arial" panose="020B0604020202020204" pitchFamily="34" charset="0"/>
                          <a:ea typeface="MS Mincho" panose="02020609040205080304" pitchFamily="49" charset="-128"/>
                          <a:cs typeface="Arial" panose="020B0604020202020204" pitchFamily="34" charset="0"/>
                        </a:rPr>
                        <a:t>Needs internal assessment</a:t>
                      </a:r>
                      <a:endParaRPr lang="en-US" sz="1700" b="0" i="0" u="none" strike="noStrike" cap="none" spc="0">
                        <a:solidFill>
                          <a:schemeClr val="tx1"/>
                        </a:solidFill>
                        <a:effectLst/>
                        <a:latin typeface="Arial" panose="020B0604020202020204" pitchFamily="34" charset="0"/>
                        <a:cs typeface="Arial" panose="020B0604020202020204" pitchFamily="34" charset="0"/>
                      </a:endParaRPr>
                    </a:p>
                  </a:txBody>
                  <a:tcPr marL="88275" marR="63053" marT="16705" marB="126107">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l" fontAlgn="t">
                        <a:lnSpc>
                          <a:spcPct val="115000"/>
                        </a:lnSpc>
                        <a:spcAft>
                          <a:spcPts val="1000"/>
                        </a:spcAft>
                        <a:buNone/>
                      </a:pPr>
                      <a:r>
                        <a:rPr lang="en-US" sz="1700" b="0" i="0" u="none" strike="noStrike" cap="none" spc="0">
                          <a:solidFill>
                            <a:schemeClr val="tx1"/>
                          </a:solidFill>
                          <a:effectLst/>
                          <a:latin typeface="Arial" panose="020B0604020202020204" pitchFamily="34" charset="0"/>
                          <a:ea typeface="MS Mincho" panose="02020609040205080304" pitchFamily="49" charset="-128"/>
                          <a:cs typeface="Arial" panose="020B0604020202020204" pitchFamily="34" charset="0"/>
                        </a:rPr>
                        <a:t>No indication for hands-on or specialist assessment</a:t>
                      </a:r>
                      <a:endParaRPr lang="en-US" sz="1700" b="0" i="0" u="none" strike="noStrike" cap="none" spc="0">
                        <a:solidFill>
                          <a:schemeClr val="tx1"/>
                        </a:solidFill>
                        <a:effectLst/>
                        <a:latin typeface="Arial" panose="020B0604020202020204" pitchFamily="34" charset="0"/>
                        <a:cs typeface="Arial" panose="020B0604020202020204" pitchFamily="34" charset="0"/>
                      </a:endParaRPr>
                    </a:p>
                  </a:txBody>
                  <a:tcPr marL="88275" marR="63053" marT="16705" marB="126107">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412615598"/>
                  </a:ext>
                </a:extLst>
              </a:tr>
              <a:tr h="1063390">
                <a:tc>
                  <a:txBody>
                    <a:bodyPr/>
                    <a:lstStyle/>
                    <a:p>
                      <a:pPr algn="l" fontAlgn="t">
                        <a:lnSpc>
                          <a:spcPct val="115000"/>
                        </a:lnSpc>
                        <a:spcAft>
                          <a:spcPts val="1000"/>
                        </a:spcAft>
                        <a:buNone/>
                      </a:pPr>
                      <a:r>
                        <a:rPr lang="en-US" sz="1700" b="1" i="0" u="none" strike="noStrike" cap="none" spc="0">
                          <a:solidFill>
                            <a:schemeClr val="tx1"/>
                          </a:solidFill>
                          <a:effectLst/>
                          <a:latin typeface="Arial" panose="020B0604020202020204" pitchFamily="34" charset="0"/>
                          <a:ea typeface="MS Mincho" panose="02020609040205080304" pitchFamily="49" charset="-128"/>
                          <a:cs typeface="Arial" panose="020B0604020202020204" pitchFamily="34" charset="0"/>
                        </a:rPr>
                        <a:t>Psychological readiness and safety</a:t>
                      </a:r>
                      <a:endParaRPr lang="en-US" sz="1700" b="1" i="0" u="none" strike="noStrike" cap="none" spc="0">
                        <a:solidFill>
                          <a:schemeClr val="tx1"/>
                        </a:solidFill>
                        <a:effectLst/>
                        <a:latin typeface="Arial" panose="020B0604020202020204" pitchFamily="34" charset="0"/>
                        <a:cs typeface="Arial" panose="020B0604020202020204" pitchFamily="34" charset="0"/>
                      </a:endParaRPr>
                    </a:p>
                  </a:txBody>
                  <a:tcPr marL="88275" marR="63053" marT="16705" marB="126107">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l" fontAlgn="t">
                        <a:lnSpc>
                          <a:spcPct val="115000"/>
                        </a:lnSpc>
                        <a:spcAft>
                          <a:spcPts val="1000"/>
                        </a:spcAft>
                        <a:buNone/>
                      </a:pPr>
                      <a:r>
                        <a:rPr lang="en-US" sz="1700" b="0" i="0" u="none" strike="noStrike" cap="none" spc="0">
                          <a:solidFill>
                            <a:schemeClr val="tx1"/>
                          </a:solidFill>
                          <a:effectLst/>
                          <a:latin typeface="Arial" panose="020B0604020202020204" pitchFamily="34" charset="0"/>
                          <a:ea typeface="MS Mincho" panose="02020609040205080304" pitchFamily="49" charset="-128"/>
                          <a:cs typeface="Arial" panose="020B0604020202020204" pitchFamily="34" charset="0"/>
                        </a:rPr>
                        <a:t>Active trauma, significant distress, or psychological barriers to group participation (sigma/social anxiety)</a:t>
                      </a:r>
                      <a:endParaRPr lang="en-US" sz="1700" b="0" i="0" u="none" strike="noStrike" cap="none" spc="0">
                        <a:solidFill>
                          <a:schemeClr val="tx1"/>
                        </a:solidFill>
                        <a:effectLst/>
                        <a:latin typeface="Arial" panose="020B0604020202020204" pitchFamily="34" charset="0"/>
                        <a:cs typeface="Arial" panose="020B0604020202020204" pitchFamily="34" charset="0"/>
                      </a:endParaRPr>
                    </a:p>
                  </a:txBody>
                  <a:tcPr marL="88275" marR="63053" marT="16705" marB="126107">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l" fontAlgn="t">
                        <a:lnSpc>
                          <a:spcPct val="115000"/>
                        </a:lnSpc>
                        <a:spcAft>
                          <a:spcPts val="1000"/>
                        </a:spcAft>
                        <a:buNone/>
                      </a:pPr>
                      <a:r>
                        <a:rPr lang="en-US" sz="1700" b="0" i="0" u="none" strike="noStrike" cap="none" spc="0">
                          <a:solidFill>
                            <a:schemeClr val="tx1"/>
                          </a:solidFill>
                          <a:effectLst/>
                          <a:latin typeface="Arial" panose="020B0604020202020204" pitchFamily="34" charset="0"/>
                          <a:ea typeface="MS Mincho" panose="02020609040205080304" pitchFamily="49" charset="-128"/>
                          <a:cs typeface="Arial" panose="020B0604020202020204" pitchFamily="34" charset="0"/>
                        </a:rPr>
                        <a:t>Stable mood, open to group</a:t>
                      </a:r>
                      <a:endParaRPr lang="en-US" sz="1700" b="0" i="0" u="none" strike="noStrike" cap="none" spc="0">
                        <a:solidFill>
                          <a:schemeClr val="tx1"/>
                        </a:solidFill>
                        <a:effectLst/>
                        <a:latin typeface="Arial" panose="020B0604020202020204" pitchFamily="34" charset="0"/>
                        <a:cs typeface="Arial" panose="020B0604020202020204" pitchFamily="34" charset="0"/>
                      </a:endParaRPr>
                    </a:p>
                  </a:txBody>
                  <a:tcPr marL="88275" marR="63053" marT="16705" marB="126107">
                    <a:lnL w="12700" cmpd="sng">
                      <a:noFill/>
                      <a:prstDash val="solid"/>
                    </a:lnL>
                    <a:lnR w="12700" cmpd="sng">
                      <a:noFill/>
                      <a:prstDash val="solid"/>
                    </a:lnR>
                    <a:lnT w="12700" cmpd="sng">
                      <a:noFill/>
                      <a:prstDash val="solid"/>
                    </a:lnT>
                    <a:lnB w="12700" cap="flat" cmpd="sng" algn="ctr">
                      <a:solidFill>
                        <a:schemeClr val="tx1"/>
                      </a:solidFill>
                      <a:prstDash val="solid"/>
                    </a:lnB>
                    <a:noFill/>
                  </a:tcPr>
                </a:tc>
                <a:extLst>
                  <a:ext uri="{0D108BD9-81ED-4DB2-BD59-A6C34878D82A}">
                    <a16:rowId xmlns:a16="http://schemas.microsoft.com/office/drawing/2014/main" val="4042172930"/>
                  </a:ext>
                </a:extLst>
              </a:tr>
              <a:tr h="773345">
                <a:tc>
                  <a:txBody>
                    <a:bodyPr/>
                    <a:lstStyle/>
                    <a:p>
                      <a:pPr algn="l" fontAlgn="t">
                        <a:lnSpc>
                          <a:spcPct val="115000"/>
                        </a:lnSpc>
                        <a:spcAft>
                          <a:spcPts val="1000"/>
                        </a:spcAft>
                        <a:buNone/>
                      </a:pPr>
                      <a:r>
                        <a:rPr lang="en-US" sz="1700" b="1" i="0" u="none" strike="noStrike" cap="none" spc="0">
                          <a:solidFill>
                            <a:schemeClr val="tx1"/>
                          </a:solidFill>
                          <a:effectLst/>
                          <a:latin typeface="Arial" panose="020B0604020202020204" pitchFamily="34" charset="0"/>
                          <a:ea typeface="MS Mincho" panose="02020609040205080304" pitchFamily="49" charset="-128"/>
                          <a:cs typeface="Arial" panose="020B0604020202020204" pitchFamily="34" charset="0"/>
                        </a:rPr>
                        <a:t>Goals of care</a:t>
                      </a:r>
                      <a:endParaRPr lang="en-US" sz="1700" b="1" i="0" u="none" strike="noStrike" cap="none" spc="0">
                        <a:solidFill>
                          <a:schemeClr val="tx1"/>
                        </a:solidFill>
                        <a:effectLst/>
                        <a:latin typeface="Arial" panose="020B0604020202020204" pitchFamily="34" charset="0"/>
                        <a:cs typeface="Arial" panose="020B0604020202020204" pitchFamily="34" charset="0"/>
                      </a:endParaRPr>
                    </a:p>
                  </a:txBody>
                  <a:tcPr marL="88275" marR="63053" marT="16705" marB="126107">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l" fontAlgn="t">
                        <a:lnSpc>
                          <a:spcPct val="115000"/>
                        </a:lnSpc>
                        <a:spcAft>
                          <a:spcPts val="1000"/>
                        </a:spcAft>
                        <a:buNone/>
                      </a:pPr>
                      <a:r>
                        <a:rPr lang="en-US" sz="1700" b="0" i="0" u="none" strike="noStrike" cap="none" spc="0">
                          <a:solidFill>
                            <a:schemeClr val="tx1"/>
                          </a:solidFill>
                          <a:effectLst/>
                          <a:latin typeface="Arial" panose="020B0604020202020204" pitchFamily="34" charset="0"/>
                          <a:ea typeface="MS Mincho" panose="02020609040205080304" pitchFamily="49" charset="-128"/>
                          <a:cs typeface="Arial" panose="020B0604020202020204" pitchFamily="34" charset="0"/>
                        </a:rPr>
                        <a:t>Highly individualised goals (e.g. returning to intimacy, fertility, trauma work)</a:t>
                      </a:r>
                      <a:endParaRPr lang="en-US" sz="1700" b="0" i="0" u="none" strike="noStrike" cap="none" spc="0">
                        <a:solidFill>
                          <a:schemeClr val="tx1"/>
                        </a:solidFill>
                        <a:effectLst/>
                        <a:latin typeface="Arial" panose="020B0604020202020204" pitchFamily="34" charset="0"/>
                        <a:cs typeface="Arial" panose="020B0604020202020204" pitchFamily="34" charset="0"/>
                      </a:endParaRPr>
                    </a:p>
                  </a:txBody>
                  <a:tcPr marL="88275" marR="63053" marT="16705" marB="126107">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l" fontAlgn="t">
                        <a:lnSpc>
                          <a:spcPct val="115000"/>
                        </a:lnSpc>
                        <a:spcAft>
                          <a:spcPts val="1000"/>
                        </a:spcAft>
                        <a:buNone/>
                      </a:pPr>
                      <a:r>
                        <a:rPr lang="en-US" sz="1700" b="0" i="0" u="none" strike="noStrike" cap="none" spc="0">
                          <a:solidFill>
                            <a:schemeClr val="tx1"/>
                          </a:solidFill>
                          <a:effectLst/>
                          <a:latin typeface="Arial" panose="020B0604020202020204" pitchFamily="34" charset="0"/>
                          <a:ea typeface="MS Mincho" panose="02020609040205080304" pitchFamily="49" charset="-128"/>
                          <a:cs typeface="Arial" panose="020B0604020202020204" pitchFamily="34" charset="0"/>
                        </a:rPr>
                        <a:t>Generalised goals (e.g. pacing, movement, pain education, coping skills)</a:t>
                      </a:r>
                      <a:endParaRPr lang="en-US" sz="1700" b="0" i="0" u="none" strike="noStrike" cap="none" spc="0">
                        <a:solidFill>
                          <a:schemeClr val="tx1"/>
                        </a:solidFill>
                        <a:effectLst/>
                        <a:latin typeface="Arial" panose="020B0604020202020204" pitchFamily="34" charset="0"/>
                        <a:cs typeface="Arial" panose="020B0604020202020204" pitchFamily="34" charset="0"/>
                      </a:endParaRPr>
                    </a:p>
                  </a:txBody>
                  <a:tcPr marL="88275" marR="63053" marT="16705" marB="126107">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510243546"/>
                  </a:ext>
                </a:extLst>
              </a:tr>
              <a:tr h="1063390">
                <a:tc>
                  <a:txBody>
                    <a:bodyPr/>
                    <a:lstStyle/>
                    <a:p>
                      <a:pPr algn="l" fontAlgn="t">
                        <a:lnSpc>
                          <a:spcPct val="115000"/>
                        </a:lnSpc>
                        <a:spcAft>
                          <a:spcPts val="1000"/>
                        </a:spcAft>
                        <a:buNone/>
                      </a:pPr>
                      <a:r>
                        <a:rPr lang="en-US" sz="1700" b="1" i="0" u="none" strike="noStrike" cap="none" spc="0">
                          <a:solidFill>
                            <a:schemeClr val="tx1"/>
                          </a:solidFill>
                          <a:effectLst/>
                          <a:latin typeface="Arial" panose="020B0604020202020204" pitchFamily="34" charset="0"/>
                          <a:ea typeface="MS Mincho" panose="02020609040205080304" pitchFamily="49" charset="-128"/>
                          <a:cs typeface="Arial" panose="020B0604020202020204" pitchFamily="34" charset="0"/>
                        </a:rPr>
                        <a:t>Language / communication needs</a:t>
                      </a:r>
                      <a:endParaRPr lang="en-US" sz="1700" b="1" i="0" u="none" strike="noStrike" cap="none" spc="0">
                        <a:solidFill>
                          <a:schemeClr val="tx1"/>
                        </a:solidFill>
                        <a:effectLst/>
                        <a:latin typeface="Arial" panose="020B0604020202020204" pitchFamily="34" charset="0"/>
                        <a:cs typeface="Arial" panose="020B0604020202020204" pitchFamily="34" charset="0"/>
                      </a:endParaRPr>
                    </a:p>
                  </a:txBody>
                  <a:tcPr marL="88275" marR="63053" marT="16705" marB="126107">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lnSpc>
                          <a:spcPct val="115000"/>
                        </a:lnSpc>
                        <a:spcAft>
                          <a:spcPts val="1000"/>
                        </a:spcAft>
                        <a:buNone/>
                      </a:pPr>
                      <a:r>
                        <a:rPr lang="en-US" sz="1700" b="0" i="0" u="none" strike="noStrike" cap="none" spc="0">
                          <a:solidFill>
                            <a:schemeClr val="tx1"/>
                          </a:solidFill>
                          <a:effectLst/>
                          <a:latin typeface="Arial" panose="020B0604020202020204" pitchFamily="34" charset="0"/>
                          <a:ea typeface="MS Mincho" panose="02020609040205080304" pitchFamily="49" charset="-128"/>
                          <a:cs typeface="Arial" panose="020B0604020202020204" pitchFamily="34" charset="0"/>
                        </a:rPr>
                        <a:t>Language barriers, communication disorders, neurodivergence, or cognitive difficulties</a:t>
                      </a:r>
                      <a:endParaRPr lang="en-US" sz="1700" b="0" i="0" u="none" strike="noStrike" cap="none" spc="0">
                        <a:solidFill>
                          <a:schemeClr val="tx1"/>
                        </a:solidFill>
                        <a:effectLst/>
                        <a:latin typeface="Arial" panose="020B0604020202020204" pitchFamily="34" charset="0"/>
                        <a:cs typeface="Arial" panose="020B0604020202020204" pitchFamily="34" charset="0"/>
                      </a:endParaRPr>
                    </a:p>
                  </a:txBody>
                  <a:tcPr marL="88275" marR="63053" marT="16705" marB="126107">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lnSpc>
                          <a:spcPct val="115000"/>
                        </a:lnSpc>
                        <a:spcAft>
                          <a:spcPts val="1000"/>
                        </a:spcAft>
                        <a:buNone/>
                      </a:pPr>
                      <a:r>
                        <a:rPr lang="en-US" sz="1700" b="0" i="0" u="none" strike="noStrike" cap="none" spc="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Able to participate in group discussions and activities</a:t>
                      </a:r>
                      <a:endParaRPr lang="en-US" sz="1700" b="0" i="0" u="none" strike="noStrike" cap="none" spc="0" dirty="0">
                        <a:solidFill>
                          <a:schemeClr val="tx1"/>
                        </a:solidFill>
                        <a:effectLst/>
                        <a:latin typeface="Arial" panose="020B0604020202020204" pitchFamily="34" charset="0"/>
                        <a:cs typeface="Arial" panose="020B0604020202020204" pitchFamily="34" charset="0"/>
                      </a:endParaRPr>
                    </a:p>
                  </a:txBody>
                  <a:tcPr marL="88275" marR="63053" marT="16705" marB="126107">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137338716"/>
                  </a:ext>
                </a:extLst>
              </a:tr>
            </a:tbl>
          </a:graphicData>
        </a:graphic>
      </p:graphicFrame>
    </p:spTree>
    <p:extLst>
      <p:ext uri="{BB962C8B-B14F-4D97-AF65-F5344CB8AC3E}">
        <p14:creationId xmlns:p14="http://schemas.microsoft.com/office/powerpoint/2010/main" val="22294640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9" name="Rectangle 6158">
            <a:extLst>
              <a:ext uri="{FF2B5EF4-FFF2-40B4-BE49-F238E27FC236}">
                <a16:creationId xmlns:a16="http://schemas.microsoft.com/office/drawing/2014/main" id="{92CC1E4F-F1F0-B945-BE50-C72A7103E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F05821-3BF9-4984-1AE5-C02B50A83E6E}"/>
              </a:ext>
            </a:extLst>
          </p:cNvPr>
          <p:cNvSpPr>
            <a:spLocks noGrp="1"/>
          </p:cNvSpPr>
          <p:nvPr>
            <p:ph type="title"/>
          </p:nvPr>
        </p:nvSpPr>
        <p:spPr>
          <a:xfrm>
            <a:off x="7123007" y="603501"/>
            <a:ext cx="4361693" cy="1527049"/>
          </a:xfrm>
        </p:spPr>
        <p:txBody>
          <a:bodyPr anchor="b">
            <a:normAutofit/>
          </a:bodyPr>
          <a:lstStyle/>
          <a:p>
            <a:r>
              <a:rPr lang="en-GB" dirty="0">
                <a:latin typeface="Arial" panose="020B0604020202020204" pitchFamily="34" charset="0"/>
                <a:cs typeface="Arial" panose="020B0604020202020204" pitchFamily="34" charset="0"/>
              </a:rPr>
              <a:t>Future</a:t>
            </a:r>
          </a:p>
        </p:txBody>
      </p:sp>
      <p:pic>
        <p:nvPicPr>
          <p:cNvPr id="6146" name="Picture 2" descr="CQC praises staff efforts but says 'disjointed care' is an issue -  Healthcare Leader">
            <a:extLst>
              <a:ext uri="{FF2B5EF4-FFF2-40B4-BE49-F238E27FC236}">
                <a16:creationId xmlns:a16="http://schemas.microsoft.com/office/drawing/2014/main" id="{D4F003F5-8899-C394-13F4-38A6C814373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669" r="22580" b="-1"/>
          <a:stretch>
            <a:fillRect/>
          </a:stretch>
        </p:blipFill>
        <p:spPr bwMode="auto">
          <a:xfrm>
            <a:off x="1" y="10"/>
            <a:ext cx="6373368"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F7C5522-273C-8F9B-E3D2-0F14E1E9530F}"/>
              </a:ext>
            </a:extLst>
          </p:cNvPr>
          <p:cNvSpPr>
            <a:spLocks noGrp="1"/>
          </p:cNvSpPr>
          <p:nvPr>
            <p:ph idx="1"/>
          </p:nvPr>
        </p:nvSpPr>
        <p:spPr>
          <a:xfrm>
            <a:off x="7123007" y="2212846"/>
            <a:ext cx="4361693" cy="4096514"/>
          </a:xfrm>
        </p:spPr>
        <p:txBody>
          <a:bodyPr>
            <a:normAutofit/>
          </a:bodyPr>
          <a:lstStyle/>
          <a:p>
            <a:pPr>
              <a:spcBef>
                <a:spcPts val="0"/>
              </a:spcBef>
              <a:defRPr/>
            </a:pPr>
            <a:r>
              <a:rPr lang="en-GB" sz="2400" dirty="0">
                <a:latin typeface="Arial" panose="020B0604020202020204" pitchFamily="34" charset="0"/>
                <a:cs typeface="Arial" panose="020B0604020202020204" pitchFamily="34" charset="0"/>
              </a:rPr>
              <a:t>Multidisciplinary education</a:t>
            </a:r>
          </a:p>
          <a:p>
            <a:r>
              <a:rPr lang="en-GB" sz="2400" dirty="0">
                <a:latin typeface="Arial" panose="020B0604020202020204" pitchFamily="34" charset="0"/>
                <a:cs typeface="Arial" panose="020B0604020202020204" pitchFamily="34" charset="0"/>
              </a:rPr>
              <a:t>Collaborative working</a:t>
            </a:r>
          </a:p>
          <a:p>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8383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5FC8D-4605-0990-B51D-14FC714FAC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37E586-6057-9CF2-B7A7-9E76F3884198}"/>
              </a:ext>
            </a:extLst>
          </p:cNvPr>
          <p:cNvSpPr>
            <a:spLocks noGrp="1"/>
          </p:cNvSpPr>
          <p:nvPr>
            <p:ph type="title"/>
          </p:nvPr>
        </p:nvSpPr>
        <p:spPr>
          <a:xfrm>
            <a:off x="838200" y="365125"/>
            <a:ext cx="10515600" cy="857283"/>
          </a:xfrm>
        </p:spPr>
        <p:txBody>
          <a:bodyPr/>
          <a:lstStyle/>
          <a:p>
            <a:r>
              <a:rPr lang="en-GB" dirty="0">
                <a:latin typeface="Arial" panose="020B0604020202020204" pitchFamily="34" charset="0"/>
                <a:cs typeface="Arial" panose="020B0604020202020204" pitchFamily="34" charset="0"/>
              </a:rPr>
              <a:t>Take home messages</a:t>
            </a:r>
          </a:p>
        </p:txBody>
      </p:sp>
      <p:sp>
        <p:nvSpPr>
          <p:cNvPr id="3" name="Content Placeholder 2">
            <a:extLst>
              <a:ext uri="{FF2B5EF4-FFF2-40B4-BE49-F238E27FC236}">
                <a16:creationId xmlns:a16="http://schemas.microsoft.com/office/drawing/2014/main" id="{DE691F5D-3DA0-EA79-C93D-FF961D7B32BA}"/>
              </a:ext>
            </a:extLst>
          </p:cNvPr>
          <p:cNvSpPr>
            <a:spLocks noGrp="1"/>
          </p:cNvSpPr>
          <p:nvPr>
            <p:ph idx="1"/>
          </p:nvPr>
        </p:nvSpPr>
        <p:spPr>
          <a:xfrm>
            <a:off x="924827" y="1609558"/>
            <a:ext cx="10515600" cy="4405671"/>
          </a:xfrm>
        </p:spPr>
        <p:txBody>
          <a:bodyPr>
            <a:normAutofit fontScale="92500" lnSpcReduction="10000"/>
          </a:bodyPr>
          <a:lstStyle/>
          <a:p>
            <a:r>
              <a:rPr lang="en-US" sz="2400" dirty="0">
                <a:latin typeface="Arial" panose="020B0604020202020204" pitchFamily="34" charset="0"/>
                <a:cs typeface="Arial" panose="020B0604020202020204" pitchFamily="34" charset="0"/>
              </a:rPr>
              <a:t>Pelvic pain is often under-</a:t>
            </a:r>
            <a:r>
              <a:rPr lang="en-US" sz="2400" dirty="0" err="1">
                <a:latin typeface="Arial" panose="020B0604020202020204" pitchFamily="34" charset="0"/>
                <a:cs typeface="Arial" panose="020B0604020202020204" pitchFamily="34" charset="0"/>
              </a:rPr>
              <a:t>recognised</a:t>
            </a:r>
            <a:r>
              <a:rPr lang="en-US" sz="2400" dirty="0">
                <a:latin typeface="Arial" panose="020B0604020202020204" pitchFamily="34" charset="0"/>
                <a:cs typeface="Arial" panose="020B0604020202020204" pitchFamily="34" charset="0"/>
              </a:rPr>
              <a:t> and misattributed, so specific services may better address stigma, validation, and identity concerns.</a:t>
            </a:r>
          </a:p>
          <a:p>
            <a:endParaRPr lang="en-US"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The biopsychosocial framework underpins pain management</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Physiotherapy when activity and QoL compromised</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Psychology is important in managing impact mood, wellbeing- but can be initially challenging, </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MDT pain management recommended for pain-related disability and reduced QoL</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4716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Wood human figure">
            <a:extLst>
              <a:ext uri="{FF2B5EF4-FFF2-40B4-BE49-F238E27FC236}">
                <a16:creationId xmlns:a16="http://schemas.microsoft.com/office/drawing/2014/main" id="{585A2FDF-E545-5AAD-56A1-291E69B6438D}"/>
              </a:ext>
            </a:extLst>
          </p:cNvPr>
          <p:cNvPicPr>
            <a:picLocks noChangeAspect="1"/>
          </p:cNvPicPr>
          <p:nvPr/>
        </p:nvPicPr>
        <p:blipFill rotWithShape="1">
          <a:blip r:embed="rId2">
            <a:duotone>
              <a:schemeClr val="accent1">
                <a:shade val="45000"/>
                <a:satMod val="135000"/>
              </a:schemeClr>
              <a:prstClr val="white"/>
            </a:duotone>
          </a:blip>
          <a:srcRect r="21337" b="-1"/>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a:solidFill>
            <a:schemeClr val="bg1">
              <a:lumMod val="95000"/>
            </a:schemeClr>
          </a:solidFill>
          <a:effectLst>
            <a:glow rad="127000">
              <a:schemeClr val="tx2">
                <a:lumMod val="25000"/>
                <a:lumOff val="75000"/>
              </a:schemeClr>
            </a:glow>
          </a:effectLst>
        </p:spPr>
      </p:pic>
      <p:sp>
        <p:nvSpPr>
          <p:cNvPr id="2" name="Title 1">
            <a:extLst>
              <a:ext uri="{FF2B5EF4-FFF2-40B4-BE49-F238E27FC236}">
                <a16:creationId xmlns:a16="http://schemas.microsoft.com/office/drawing/2014/main" id="{41C2BA23-FE47-0DC9-761B-5AED08AD6351}"/>
              </a:ext>
            </a:extLst>
          </p:cNvPr>
          <p:cNvSpPr>
            <a:spLocks noGrp="1"/>
          </p:cNvSpPr>
          <p:nvPr>
            <p:ph type="title"/>
          </p:nvPr>
        </p:nvSpPr>
        <p:spPr>
          <a:xfrm>
            <a:off x="477980" y="1122363"/>
            <a:ext cx="6529211" cy="3204134"/>
          </a:xfrm>
        </p:spPr>
        <p:txBody>
          <a:bodyPr vert="horz" lIns="91440" tIns="45720" rIns="91440" bIns="45720" rtlCol="0" anchor="b">
            <a:normAutofit/>
          </a:bodyPr>
          <a:lstStyle/>
          <a:p>
            <a:r>
              <a:rPr lang="en-US" sz="4800" dirty="0"/>
              <a:t>Any </a:t>
            </a:r>
            <a:r>
              <a:rPr lang="en-US" sz="4800" dirty="0">
                <a:latin typeface="Arial" panose="020B0604020202020204" pitchFamily="34" charset="0"/>
                <a:cs typeface="Arial" panose="020B0604020202020204" pitchFamily="34" charset="0"/>
              </a:rPr>
              <a:t>questions</a:t>
            </a:r>
            <a:br>
              <a:rPr lang="en-US" sz="4800" dirty="0"/>
            </a:br>
            <a:br>
              <a:rPr lang="en-US" sz="4800" dirty="0"/>
            </a:br>
            <a:endParaRPr lang="en-US" sz="4800" dirty="0"/>
          </a:p>
        </p:txBody>
      </p:sp>
    </p:spTree>
    <p:extLst>
      <p:ext uri="{BB962C8B-B14F-4D97-AF65-F5344CB8AC3E}">
        <p14:creationId xmlns:p14="http://schemas.microsoft.com/office/powerpoint/2010/main" val="9615919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32455" y="268664"/>
            <a:ext cx="10515600" cy="517191"/>
          </a:xfrm>
        </p:spPr>
        <p:txBody>
          <a:bodyPr>
            <a:normAutofit fontScale="90000"/>
          </a:bodyPr>
          <a:lstStyle/>
          <a:p>
            <a:r>
              <a:rPr lang="en-GB" dirty="0">
                <a:latin typeface="Arial" panose="020B0604020202020204" pitchFamily="34" charset="0"/>
                <a:cs typeface="Arial" panose="020B0604020202020204" pitchFamily="34" charset="0"/>
              </a:rPr>
              <a:t>Useful references not already included</a:t>
            </a:r>
          </a:p>
        </p:txBody>
      </p:sp>
      <p:sp>
        <p:nvSpPr>
          <p:cNvPr id="6" name="Content Placeholder 5">
            <a:extLst>
              <a:ext uri="{FF2B5EF4-FFF2-40B4-BE49-F238E27FC236}">
                <a16:creationId xmlns:a16="http://schemas.microsoft.com/office/drawing/2014/main" id="{2993AB5B-2047-01B6-C04F-CD23AA7095CE}"/>
              </a:ext>
            </a:extLst>
          </p:cNvPr>
          <p:cNvSpPr>
            <a:spLocks noGrp="1"/>
          </p:cNvSpPr>
          <p:nvPr>
            <p:ph idx="1"/>
          </p:nvPr>
        </p:nvSpPr>
        <p:spPr>
          <a:xfrm>
            <a:off x="332455" y="990642"/>
            <a:ext cx="11522661" cy="5190025"/>
          </a:xfrm>
          <a:solidFill>
            <a:schemeClr val="bg2"/>
          </a:solidFill>
          <a:ln>
            <a:solidFill>
              <a:schemeClr val="accent1">
                <a:shade val="50000"/>
              </a:schemeClr>
            </a:solidFill>
          </a:ln>
        </p:spPr>
        <p:txBody>
          <a:bodyPr>
            <a:normAutofit fontScale="40000" lnSpcReduction="20000"/>
          </a:bodyPr>
          <a:lstStyle/>
          <a:p>
            <a:pPr>
              <a:lnSpc>
                <a:spcPct val="120000"/>
              </a:lnSpc>
            </a:pPr>
            <a:r>
              <a:rPr lang="en-GB" sz="3400" b="0" i="0" dirty="0">
                <a:solidFill>
                  <a:srgbClr val="212121"/>
                </a:solidFill>
                <a:effectLst/>
                <a:latin typeface="Arial" panose="020B0604020202020204" pitchFamily="34" charset="0"/>
                <a:cs typeface="Arial" panose="020B0604020202020204" pitchFamily="34" charset="0"/>
              </a:rPr>
              <a:t>Beales D, Slater H, </a:t>
            </a:r>
            <a:r>
              <a:rPr lang="en-GB" sz="3400" b="0" i="0" dirty="0" err="1">
                <a:solidFill>
                  <a:srgbClr val="212121"/>
                </a:solidFill>
                <a:effectLst/>
                <a:latin typeface="Arial" panose="020B0604020202020204" pitchFamily="34" charset="0"/>
                <a:cs typeface="Arial" panose="020B0604020202020204" pitchFamily="34" charset="0"/>
              </a:rPr>
              <a:t>Palsson</a:t>
            </a:r>
            <a:r>
              <a:rPr lang="en-GB" sz="3400" b="0" i="0" dirty="0">
                <a:solidFill>
                  <a:srgbClr val="212121"/>
                </a:solidFill>
                <a:effectLst/>
                <a:latin typeface="Arial" panose="020B0604020202020204" pitchFamily="34" charset="0"/>
                <a:cs typeface="Arial" panose="020B0604020202020204" pitchFamily="34" charset="0"/>
              </a:rPr>
              <a:t> T, O'Sullivan P. Understanding and managing pelvic girdle pain from a person-centred biopsychosocial perspective. </a:t>
            </a:r>
            <a:r>
              <a:rPr lang="en-GB" sz="3400" b="0" i="0" dirty="0" err="1">
                <a:solidFill>
                  <a:srgbClr val="212121"/>
                </a:solidFill>
                <a:effectLst/>
                <a:latin typeface="Arial" panose="020B0604020202020204" pitchFamily="34" charset="0"/>
                <a:cs typeface="Arial" panose="020B0604020202020204" pitchFamily="34" charset="0"/>
              </a:rPr>
              <a:t>Musculoskelet</a:t>
            </a:r>
            <a:r>
              <a:rPr lang="en-GB" sz="3400" b="0" i="0" dirty="0">
                <a:solidFill>
                  <a:srgbClr val="212121"/>
                </a:solidFill>
                <a:effectLst/>
                <a:latin typeface="Arial" panose="020B0604020202020204" pitchFamily="34" charset="0"/>
                <a:cs typeface="Arial" panose="020B0604020202020204" pitchFamily="34" charset="0"/>
              </a:rPr>
              <a:t> Sci </a:t>
            </a:r>
            <a:r>
              <a:rPr lang="en-GB" sz="3400" b="0" i="0" dirty="0" err="1">
                <a:solidFill>
                  <a:srgbClr val="212121"/>
                </a:solidFill>
                <a:effectLst/>
                <a:latin typeface="Arial" panose="020B0604020202020204" pitchFamily="34" charset="0"/>
                <a:cs typeface="Arial" panose="020B0604020202020204" pitchFamily="34" charset="0"/>
              </a:rPr>
              <a:t>Pract</a:t>
            </a:r>
            <a:r>
              <a:rPr lang="en-GB" sz="3400" b="0" i="0" dirty="0">
                <a:solidFill>
                  <a:srgbClr val="212121"/>
                </a:solidFill>
                <a:effectLst/>
                <a:latin typeface="Arial" panose="020B0604020202020204" pitchFamily="34" charset="0"/>
                <a:cs typeface="Arial" panose="020B0604020202020204" pitchFamily="34" charset="0"/>
              </a:rPr>
              <a:t>. 2020 Aug;48:102152. </a:t>
            </a:r>
            <a:r>
              <a:rPr lang="en-GB" sz="3400" b="0" i="0" dirty="0" err="1">
                <a:solidFill>
                  <a:srgbClr val="212121"/>
                </a:solidFill>
                <a:effectLst/>
                <a:latin typeface="Arial" panose="020B0604020202020204" pitchFamily="34" charset="0"/>
                <a:cs typeface="Arial" panose="020B0604020202020204" pitchFamily="34" charset="0"/>
              </a:rPr>
              <a:t>doi</a:t>
            </a:r>
            <a:r>
              <a:rPr lang="en-GB" sz="3400" b="0" i="0" dirty="0">
                <a:solidFill>
                  <a:srgbClr val="212121"/>
                </a:solidFill>
                <a:effectLst/>
                <a:latin typeface="Arial" panose="020B0604020202020204" pitchFamily="34" charset="0"/>
                <a:cs typeface="Arial" panose="020B0604020202020204" pitchFamily="34" charset="0"/>
              </a:rPr>
              <a:t>: 10.1016/j.msksp.2020.102152. </a:t>
            </a:r>
            <a:r>
              <a:rPr lang="en-GB" sz="3400" b="0" i="0" dirty="0" err="1">
                <a:solidFill>
                  <a:srgbClr val="212121"/>
                </a:solidFill>
                <a:effectLst/>
                <a:latin typeface="Arial" panose="020B0604020202020204" pitchFamily="34" charset="0"/>
                <a:cs typeface="Arial" panose="020B0604020202020204" pitchFamily="34" charset="0"/>
              </a:rPr>
              <a:t>Epub</a:t>
            </a:r>
            <a:r>
              <a:rPr lang="en-GB" sz="3400" b="0" i="0" dirty="0">
                <a:solidFill>
                  <a:srgbClr val="212121"/>
                </a:solidFill>
                <a:effectLst/>
                <a:latin typeface="Arial" panose="020B0604020202020204" pitchFamily="34" charset="0"/>
                <a:cs typeface="Arial" panose="020B0604020202020204" pitchFamily="34" charset="0"/>
              </a:rPr>
              <a:t> 2020 May 6. </a:t>
            </a:r>
            <a:r>
              <a:rPr lang="en-GB" sz="3400" b="0" i="0" dirty="0" err="1">
                <a:solidFill>
                  <a:srgbClr val="212121"/>
                </a:solidFill>
                <a:effectLst/>
                <a:latin typeface="Arial" panose="020B0604020202020204" pitchFamily="34" charset="0"/>
                <a:cs typeface="Arial" panose="020B0604020202020204" pitchFamily="34" charset="0"/>
              </a:rPr>
              <a:t>PMID</a:t>
            </a:r>
            <a:r>
              <a:rPr lang="en-GB" sz="3400" b="0" i="0" dirty="0">
                <a:solidFill>
                  <a:srgbClr val="212121"/>
                </a:solidFill>
                <a:effectLst/>
                <a:latin typeface="Arial" panose="020B0604020202020204" pitchFamily="34" charset="0"/>
                <a:cs typeface="Arial" panose="020B0604020202020204" pitchFamily="34" charset="0"/>
              </a:rPr>
              <a:t>: 32560860.</a:t>
            </a:r>
          </a:p>
          <a:p>
            <a:pPr>
              <a:lnSpc>
                <a:spcPct val="120000"/>
              </a:lnSpc>
            </a:pPr>
            <a:r>
              <a:rPr lang="en-US" sz="3400" b="0" i="0" dirty="0">
                <a:solidFill>
                  <a:srgbClr val="404040"/>
                </a:solidFill>
                <a:effectLst/>
                <a:latin typeface="Arial" panose="020B0604020202020204" pitchFamily="34" charset="0"/>
                <a:cs typeface="Arial" panose="020B0604020202020204" pitchFamily="34" charset="0"/>
              </a:rPr>
              <a:t>Vandyken C., Hilton S. 2017. Physical Therapy in the Treatment of Central Pain Mechanisms in Female Sexual Dysfunction. Sex Med Rev 5: 20-30</a:t>
            </a:r>
            <a:endParaRPr lang="en-GB" sz="3400" dirty="0">
              <a:solidFill>
                <a:srgbClr val="212121"/>
              </a:solidFill>
              <a:latin typeface="Arial" panose="020B0604020202020204" pitchFamily="34" charset="0"/>
              <a:cs typeface="Arial" panose="020B0604020202020204" pitchFamily="34" charset="0"/>
            </a:endParaRPr>
          </a:p>
          <a:p>
            <a:pPr algn="l" fontAlgn="base">
              <a:lnSpc>
                <a:spcPct val="120000"/>
              </a:lnSpc>
            </a:pPr>
            <a:r>
              <a:rPr lang="en-GB" sz="3400" b="0" i="0" dirty="0">
                <a:solidFill>
                  <a:srgbClr val="404040"/>
                </a:solidFill>
                <a:effectLst/>
                <a:latin typeface="Arial" panose="020B0604020202020204" pitchFamily="34" charset="0"/>
                <a:cs typeface="Arial" panose="020B0604020202020204" pitchFamily="34" charset="0"/>
              </a:rPr>
              <a:t>Hilton S, Vandyken C. 2011. The puzzle of pelvic pain. A rehabilitation framework for balancing tissue dysfunction and central sensitization, I: Pain physiology and evaluation for the physical therapist. </a:t>
            </a:r>
            <a:r>
              <a:rPr lang="en-GB" sz="3400" b="0" i="0" dirty="0" err="1">
                <a:solidFill>
                  <a:srgbClr val="404040"/>
                </a:solidFill>
                <a:effectLst/>
                <a:latin typeface="Arial" panose="020B0604020202020204" pitchFamily="34" charset="0"/>
                <a:cs typeface="Arial" panose="020B0604020202020204" pitchFamily="34" charset="0"/>
              </a:rPr>
              <a:t>JWHPT</a:t>
            </a:r>
            <a:r>
              <a:rPr lang="en-GB" sz="3400" b="0" i="0" dirty="0">
                <a:solidFill>
                  <a:srgbClr val="404040"/>
                </a:solidFill>
                <a:effectLst/>
                <a:latin typeface="Arial" panose="020B0604020202020204" pitchFamily="34" charset="0"/>
                <a:cs typeface="Arial" panose="020B0604020202020204" pitchFamily="34" charset="0"/>
              </a:rPr>
              <a:t> 35:103-113.</a:t>
            </a:r>
          </a:p>
          <a:p>
            <a:pPr algn="l" fontAlgn="base">
              <a:lnSpc>
                <a:spcPct val="120000"/>
              </a:lnSpc>
            </a:pPr>
            <a:r>
              <a:rPr lang="en-GB" sz="3400" b="0" i="0" dirty="0">
                <a:solidFill>
                  <a:srgbClr val="404040"/>
                </a:solidFill>
                <a:effectLst/>
                <a:latin typeface="Arial" panose="020B0604020202020204" pitchFamily="34" charset="0"/>
                <a:cs typeface="Arial" panose="020B0604020202020204" pitchFamily="34" charset="0"/>
              </a:rPr>
              <a:t>Vandyken C, Hilton S. 2012. The puzzle of pelvic pain. A rehabilitation framework for balancing tissue dysfunction and central sensitization, II: A review of treatment considerations. </a:t>
            </a:r>
            <a:r>
              <a:rPr lang="en-GB" sz="3400" b="0" i="0" dirty="0" err="1">
                <a:solidFill>
                  <a:srgbClr val="404040"/>
                </a:solidFill>
                <a:effectLst/>
                <a:latin typeface="Arial" panose="020B0604020202020204" pitchFamily="34" charset="0"/>
                <a:cs typeface="Arial" panose="020B0604020202020204" pitchFamily="34" charset="0"/>
              </a:rPr>
              <a:t>JWHPT</a:t>
            </a:r>
            <a:r>
              <a:rPr lang="en-GB" sz="3400" b="0" i="0" dirty="0">
                <a:solidFill>
                  <a:srgbClr val="404040"/>
                </a:solidFill>
                <a:effectLst/>
                <a:latin typeface="Arial" panose="020B0604020202020204" pitchFamily="34" charset="0"/>
                <a:cs typeface="Arial" panose="020B0604020202020204" pitchFamily="34" charset="0"/>
              </a:rPr>
              <a:t> 36:44-54.</a:t>
            </a:r>
          </a:p>
          <a:p>
            <a:pPr algn="l" fontAlgn="base">
              <a:lnSpc>
                <a:spcPct val="120000"/>
              </a:lnSpc>
            </a:pPr>
            <a:r>
              <a:rPr lang="en-GB" sz="3400" b="0" i="0" dirty="0">
                <a:solidFill>
                  <a:srgbClr val="212121"/>
                </a:solidFill>
                <a:effectLst/>
                <a:latin typeface="Arial" panose="020B0604020202020204" pitchFamily="34" charset="0"/>
                <a:cs typeface="Arial" panose="020B0604020202020204" pitchFamily="34" charset="0"/>
              </a:rPr>
              <a:t>O'Sullivan PB, </a:t>
            </a:r>
            <a:r>
              <a:rPr lang="en-GB" sz="3400" b="0" i="0" dirty="0" err="1">
                <a:solidFill>
                  <a:srgbClr val="212121"/>
                </a:solidFill>
                <a:effectLst/>
                <a:latin typeface="Arial" panose="020B0604020202020204" pitchFamily="34" charset="0"/>
                <a:cs typeface="Arial" panose="020B0604020202020204" pitchFamily="34" charset="0"/>
              </a:rPr>
              <a:t>Caneiro</a:t>
            </a:r>
            <a:r>
              <a:rPr lang="en-GB" sz="3400" b="0" i="0" dirty="0">
                <a:solidFill>
                  <a:srgbClr val="212121"/>
                </a:solidFill>
                <a:effectLst/>
                <a:latin typeface="Arial" panose="020B0604020202020204" pitchFamily="34" charset="0"/>
                <a:cs typeface="Arial" panose="020B0604020202020204" pitchFamily="34" charset="0"/>
              </a:rPr>
              <a:t> JP, O'Keeffe M, Smith A, </a:t>
            </a:r>
            <a:r>
              <a:rPr lang="en-GB" sz="3400" b="0" i="0" dirty="0" err="1">
                <a:solidFill>
                  <a:srgbClr val="212121"/>
                </a:solidFill>
                <a:effectLst/>
                <a:latin typeface="Arial" panose="020B0604020202020204" pitchFamily="34" charset="0"/>
                <a:cs typeface="Arial" panose="020B0604020202020204" pitchFamily="34" charset="0"/>
              </a:rPr>
              <a:t>Dankaerts</a:t>
            </a:r>
            <a:r>
              <a:rPr lang="en-GB" sz="3400" b="0" i="0" dirty="0">
                <a:solidFill>
                  <a:srgbClr val="212121"/>
                </a:solidFill>
                <a:effectLst/>
                <a:latin typeface="Arial" panose="020B0604020202020204" pitchFamily="34" charset="0"/>
                <a:cs typeface="Arial" panose="020B0604020202020204" pitchFamily="34" charset="0"/>
              </a:rPr>
              <a:t> W, </a:t>
            </a:r>
            <a:r>
              <a:rPr lang="en-GB" sz="3400" b="0" i="0" dirty="0" err="1">
                <a:solidFill>
                  <a:srgbClr val="212121"/>
                </a:solidFill>
                <a:effectLst/>
                <a:latin typeface="Arial" panose="020B0604020202020204" pitchFamily="34" charset="0"/>
                <a:cs typeface="Arial" panose="020B0604020202020204" pitchFamily="34" charset="0"/>
              </a:rPr>
              <a:t>Fersum</a:t>
            </a:r>
            <a:r>
              <a:rPr lang="en-GB" sz="3400" b="0" i="0" dirty="0">
                <a:solidFill>
                  <a:srgbClr val="212121"/>
                </a:solidFill>
                <a:effectLst/>
                <a:latin typeface="Arial" panose="020B0604020202020204" pitchFamily="34" charset="0"/>
                <a:cs typeface="Arial" panose="020B0604020202020204" pitchFamily="34" charset="0"/>
              </a:rPr>
              <a:t> K, O'Sullivan K. Cognitive Functional Therapy: An Integrated </a:t>
            </a:r>
            <a:r>
              <a:rPr lang="en-GB" sz="3400" b="0" i="0" dirty="0" err="1">
                <a:solidFill>
                  <a:srgbClr val="212121"/>
                </a:solidFill>
                <a:effectLst/>
                <a:latin typeface="Arial" panose="020B0604020202020204" pitchFamily="34" charset="0"/>
                <a:cs typeface="Arial" panose="020B0604020202020204" pitchFamily="34" charset="0"/>
              </a:rPr>
              <a:t>Behavioral</a:t>
            </a:r>
            <a:r>
              <a:rPr lang="en-GB" sz="3400" b="0" i="0" dirty="0">
                <a:solidFill>
                  <a:srgbClr val="212121"/>
                </a:solidFill>
                <a:effectLst/>
                <a:latin typeface="Arial" panose="020B0604020202020204" pitchFamily="34" charset="0"/>
                <a:cs typeface="Arial" panose="020B0604020202020204" pitchFamily="34" charset="0"/>
              </a:rPr>
              <a:t> Approach for the Targeted Management of Disabling Low Back Pain. Phys </a:t>
            </a:r>
            <a:r>
              <a:rPr lang="en-GB" sz="3400" b="0" i="0" dirty="0" err="1">
                <a:solidFill>
                  <a:srgbClr val="212121"/>
                </a:solidFill>
                <a:effectLst/>
                <a:latin typeface="Arial" panose="020B0604020202020204" pitchFamily="34" charset="0"/>
                <a:cs typeface="Arial" panose="020B0604020202020204" pitchFamily="34" charset="0"/>
              </a:rPr>
              <a:t>Ther</a:t>
            </a:r>
            <a:r>
              <a:rPr lang="en-GB" sz="3400" b="0" i="0" dirty="0">
                <a:solidFill>
                  <a:srgbClr val="212121"/>
                </a:solidFill>
                <a:effectLst/>
                <a:latin typeface="Arial" panose="020B0604020202020204" pitchFamily="34" charset="0"/>
                <a:cs typeface="Arial" panose="020B0604020202020204" pitchFamily="34" charset="0"/>
              </a:rPr>
              <a:t>. 2018 May 1;98(5):408-423. </a:t>
            </a:r>
            <a:r>
              <a:rPr lang="en-GB" sz="3400" b="0" i="0" dirty="0" err="1">
                <a:solidFill>
                  <a:srgbClr val="212121"/>
                </a:solidFill>
                <a:effectLst/>
                <a:latin typeface="Arial" panose="020B0604020202020204" pitchFamily="34" charset="0"/>
                <a:cs typeface="Arial" panose="020B0604020202020204" pitchFamily="34" charset="0"/>
              </a:rPr>
              <a:t>doi</a:t>
            </a:r>
            <a:r>
              <a:rPr lang="en-GB" sz="3400" b="0" i="0" dirty="0">
                <a:solidFill>
                  <a:srgbClr val="212121"/>
                </a:solidFill>
                <a:effectLst/>
                <a:latin typeface="Arial" panose="020B0604020202020204" pitchFamily="34" charset="0"/>
                <a:cs typeface="Arial" panose="020B0604020202020204" pitchFamily="34" charset="0"/>
              </a:rPr>
              <a:t>: 10.1093/</a:t>
            </a:r>
            <a:r>
              <a:rPr lang="en-GB" sz="3400" b="0" i="0" dirty="0" err="1">
                <a:solidFill>
                  <a:srgbClr val="212121"/>
                </a:solidFill>
                <a:effectLst/>
                <a:latin typeface="Arial" panose="020B0604020202020204" pitchFamily="34" charset="0"/>
                <a:cs typeface="Arial" panose="020B0604020202020204" pitchFamily="34" charset="0"/>
              </a:rPr>
              <a:t>ptj</a:t>
            </a:r>
            <a:r>
              <a:rPr lang="en-GB" sz="3400" b="0" i="0" dirty="0">
                <a:solidFill>
                  <a:srgbClr val="212121"/>
                </a:solidFill>
                <a:effectLst/>
                <a:latin typeface="Arial" panose="020B0604020202020204" pitchFamily="34" charset="0"/>
                <a:cs typeface="Arial" panose="020B0604020202020204" pitchFamily="34" charset="0"/>
              </a:rPr>
              <a:t>/pzy022. Erratum in: Phys </a:t>
            </a:r>
            <a:r>
              <a:rPr lang="en-GB" sz="3400" b="0" i="0" dirty="0" err="1">
                <a:solidFill>
                  <a:srgbClr val="212121"/>
                </a:solidFill>
                <a:effectLst/>
                <a:latin typeface="Arial" panose="020B0604020202020204" pitchFamily="34" charset="0"/>
                <a:cs typeface="Arial" panose="020B0604020202020204" pitchFamily="34" charset="0"/>
              </a:rPr>
              <a:t>Ther</a:t>
            </a:r>
            <a:r>
              <a:rPr lang="en-GB" sz="3400" b="0" i="0" dirty="0">
                <a:solidFill>
                  <a:srgbClr val="212121"/>
                </a:solidFill>
                <a:effectLst/>
                <a:latin typeface="Arial" panose="020B0604020202020204" pitchFamily="34" charset="0"/>
                <a:cs typeface="Arial" panose="020B0604020202020204" pitchFamily="34" charset="0"/>
              </a:rPr>
              <a:t>. 2018 Oct 1;98(10):903. </a:t>
            </a:r>
            <a:r>
              <a:rPr lang="en-GB" sz="3400" b="0" i="0" dirty="0" err="1">
                <a:solidFill>
                  <a:srgbClr val="212121"/>
                </a:solidFill>
                <a:effectLst/>
                <a:latin typeface="Arial" panose="020B0604020202020204" pitchFamily="34" charset="0"/>
                <a:cs typeface="Arial" panose="020B0604020202020204" pitchFamily="34" charset="0"/>
              </a:rPr>
              <a:t>PMID</a:t>
            </a:r>
            <a:r>
              <a:rPr lang="en-GB" sz="3400" b="0" i="0" dirty="0">
                <a:solidFill>
                  <a:srgbClr val="212121"/>
                </a:solidFill>
                <a:effectLst/>
                <a:latin typeface="Arial" panose="020B0604020202020204" pitchFamily="34" charset="0"/>
                <a:cs typeface="Arial" panose="020B0604020202020204" pitchFamily="34" charset="0"/>
              </a:rPr>
              <a:t>: 29669082; </a:t>
            </a:r>
            <a:r>
              <a:rPr lang="en-GB" sz="3400" b="0" i="0" dirty="0" err="1">
                <a:solidFill>
                  <a:srgbClr val="212121"/>
                </a:solidFill>
                <a:effectLst/>
                <a:latin typeface="Arial" panose="020B0604020202020204" pitchFamily="34" charset="0"/>
                <a:cs typeface="Arial" panose="020B0604020202020204" pitchFamily="34" charset="0"/>
              </a:rPr>
              <a:t>PMCID</a:t>
            </a:r>
            <a:r>
              <a:rPr lang="en-GB" sz="3400" b="0" i="0" dirty="0">
                <a:solidFill>
                  <a:srgbClr val="212121"/>
                </a:solidFill>
                <a:effectLst/>
                <a:latin typeface="Arial" panose="020B0604020202020204" pitchFamily="34" charset="0"/>
                <a:cs typeface="Arial" panose="020B0604020202020204" pitchFamily="34" charset="0"/>
              </a:rPr>
              <a:t>: PMC6037069.</a:t>
            </a:r>
          </a:p>
          <a:p>
            <a:pPr algn="l" fontAlgn="base">
              <a:lnSpc>
                <a:spcPct val="120000"/>
              </a:lnSpc>
            </a:pPr>
            <a:r>
              <a:rPr lang="en-GB" sz="3400" b="0" i="0" dirty="0">
                <a:solidFill>
                  <a:srgbClr val="212121"/>
                </a:solidFill>
                <a:effectLst/>
                <a:latin typeface="Arial" panose="020B0604020202020204" pitchFamily="34" charset="0"/>
                <a:cs typeface="Arial" panose="020B0604020202020204" pitchFamily="34" charset="0"/>
              </a:rPr>
              <a:t>Kent P, Haines T, O'Sullivan P, Smith A, Campbell A, </a:t>
            </a:r>
            <a:r>
              <a:rPr lang="en-GB" sz="3400" b="0" i="0" dirty="0" err="1">
                <a:solidFill>
                  <a:srgbClr val="212121"/>
                </a:solidFill>
                <a:effectLst/>
                <a:latin typeface="Arial" panose="020B0604020202020204" pitchFamily="34" charset="0"/>
                <a:cs typeface="Arial" panose="020B0604020202020204" pitchFamily="34" charset="0"/>
              </a:rPr>
              <a:t>Schutze</a:t>
            </a:r>
            <a:r>
              <a:rPr lang="en-GB" sz="3400" b="0" i="0" dirty="0">
                <a:solidFill>
                  <a:srgbClr val="212121"/>
                </a:solidFill>
                <a:effectLst/>
                <a:latin typeface="Arial" panose="020B0604020202020204" pitchFamily="34" charset="0"/>
                <a:cs typeface="Arial" panose="020B0604020202020204" pitchFamily="34" charset="0"/>
              </a:rPr>
              <a:t> R, </a:t>
            </a:r>
            <a:r>
              <a:rPr lang="en-GB" sz="3400" b="0" i="0" dirty="0" err="1">
                <a:solidFill>
                  <a:srgbClr val="212121"/>
                </a:solidFill>
                <a:effectLst/>
                <a:latin typeface="Arial" panose="020B0604020202020204" pitchFamily="34" charset="0"/>
                <a:cs typeface="Arial" panose="020B0604020202020204" pitchFamily="34" charset="0"/>
              </a:rPr>
              <a:t>Attwell</a:t>
            </a:r>
            <a:r>
              <a:rPr lang="en-GB" sz="3400" b="0" i="0" dirty="0">
                <a:solidFill>
                  <a:srgbClr val="212121"/>
                </a:solidFill>
                <a:effectLst/>
                <a:latin typeface="Arial" panose="020B0604020202020204" pitchFamily="34" charset="0"/>
                <a:cs typeface="Arial" panose="020B0604020202020204" pitchFamily="34" charset="0"/>
              </a:rPr>
              <a:t> S, </a:t>
            </a:r>
            <a:r>
              <a:rPr lang="en-GB" sz="3400" b="0" i="0" dirty="0" err="1">
                <a:solidFill>
                  <a:srgbClr val="212121"/>
                </a:solidFill>
                <a:effectLst/>
                <a:latin typeface="Arial" panose="020B0604020202020204" pitchFamily="34" charset="0"/>
                <a:cs typeface="Arial" panose="020B0604020202020204" pitchFamily="34" charset="0"/>
              </a:rPr>
              <a:t>Caneiro</a:t>
            </a:r>
            <a:r>
              <a:rPr lang="en-GB" sz="3400" b="0" i="0" dirty="0">
                <a:solidFill>
                  <a:srgbClr val="212121"/>
                </a:solidFill>
                <a:effectLst/>
                <a:latin typeface="Arial" panose="020B0604020202020204" pitchFamily="34" charset="0"/>
                <a:cs typeface="Arial" panose="020B0604020202020204" pitchFamily="34" charset="0"/>
              </a:rPr>
              <a:t> JP, Laird R, O'Sullivan K, McGregor A, </a:t>
            </a:r>
            <a:r>
              <a:rPr lang="en-GB" sz="3400" b="0" i="0" dirty="0" err="1">
                <a:solidFill>
                  <a:srgbClr val="212121"/>
                </a:solidFill>
                <a:effectLst/>
                <a:latin typeface="Arial" panose="020B0604020202020204" pitchFamily="34" charset="0"/>
                <a:cs typeface="Arial" panose="020B0604020202020204" pitchFamily="34" charset="0"/>
              </a:rPr>
              <a:t>Hartvigsen</a:t>
            </a:r>
            <a:r>
              <a:rPr lang="en-GB" sz="3400" b="0" i="0" dirty="0">
                <a:solidFill>
                  <a:srgbClr val="212121"/>
                </a:solidFill>
                <a:effectLst/>
                <a:latin typeface="Arial" panose="020B0604020202020204" pitchFamily="34" charset="0"/>
                <a:cs typeface="Arial" panose="020B0604020202020204" pitchFamily="34" charset="0"/>
              </a:rPr>
              <a:t> J, Lee DA, Vickery A, Hancock M; RESTORE trial team. Cognitive functional therapy with or without movement sensor biofeedback versus usual care for chronic, disabling low back pain (RESTORE): a randomised, controlled, three-arm, parallel group, phase 3, clinical trial. Lancet. 2023 Jun 3;401(10391):1866-1877. </a:t>
            </a:r>
            <a:r>
              <a:rPr lang="en-GB" sz="3400" b="0" i="0" dirty="0" err="1">
                <a:solidFill>
                  <a:srgbClr val="212121"/>
                </a:solidFill>
                <a:effectLst/>
                <a:latin typeface="Arial" panose="020B0604020202020204" pitchFamily="34" charset="0"/>
                <a:cs typeface="Arial" panose="020B0604020202020204" pitchFamily="34" charset="0"/>
              </a:rPr>
              <a:t>doi</a:t>
            </a:r>
            <a:r>
              <a:rPr lang="en-GB" sz="3400" b="0" i="0" dirty="0">
                <a:solidFill>
                  <a:srgbClr val="212121"/>
                </a:solidFill>
                <a:effectLst/>
                <a:latin typeface="Arial" panose="020B0604020202020204" pitchFamily="34" charset="0"/>
                <a:cs typeface="Arial" panose="020B0604020202020204" pitchFamily="34" charset="0"/>
              </a:rPr>
              <a:t>: 10.1016/S0140-6736(23)00441-5. </a:t>
            </a:r>
            <a:r>
              <a:rPr lang="en-GB" sz="3400" b="0" i="0" dirty="0" err="1">
                <a:solidFill>
                  <a:srgbClr val="212121"/>
                </a:solidFill>
                <a:effectLst/>
                <a:latin typeface="Arial" panose="020B0604020202020204" pitchFamily="34" charset="0"/>
                <a:cs typeface="Arial" panose="020B0604020202020204" pitchFamily="34" charset="0"/>
              </a:rPr>
              <a:t>Epub</a:t>
            </a:r>
            <a:r>
              <a:rPr lang="en-GB" sz="3400" b="0" i="0" dirty="0">
                <a:solidFill>
                  <a:srgbClr val="212121"/>
                </a:solidFill>
                <a:effectLst/>
                <a:latin typeface="Arial" panose="020B0604020202020204" pitchFamily="34" charset="0"/>
                <a:cs typeface="Arial" panose="020B0604020202020204" pitchFamily="34" charset="0"/>
              </a:rPr>
              <a:t> 2023 May 2. Erratum in: Lancet. 2023 Jun 17;401(10393):2040. Erratum in: Lancet. 2023 Sep 16;402(10406):964. </a:t>
            </a:r>
            <a:r>
              <a:rPr lang="en-GB" sz="3400" b="0" i="0" dirty="0" err="1">
                <a:solidFill>
                  <a:srgbClr val="212121"/>
                </a:solidFill>
                <a:effectLst/>
                <a:latin typeface="Arial" panose="020B0604020202020204" pitchFamily="34" charset="0"/>
                <a:cs typeface="Arial" panose="020B0604020202020204" pitchFamily="34" charset="0"/>
              </a:rPr>
              <a:t>PMID</a:t>
            </a:r>
            <a:r>
              <a:rPr lang="en-GB" sz="3400" b="0" i="0" dirty="0">
                <a:solidFill>
                  <a:srgbClr val="212121"/>
                </a:solidFill>
                <a:effectLst/>
                <a:latin typeface="Arial" panose="020B0604020202020204" pitchFamily="34" charset="0"/>
                <a:cs typeface="Arial" panose="020B0604020202020204" pitchFamily="34" charset="0"/>
              </a:rPr>
              <a:t>: 37146623.</a:t>
            </a:r>
          </a:p>
          <a:p>
            <a:pPr algn="l" fontAlgn="base">
              <a:lnSpc>
                <a:spcPct val="120000"/>
              </a:lnSpc>
            </a:pPr>
            <a:r>
              <a:rPr lang="en-US" sz="3400" b="0" i="0" dirty="0">
                <a:solidFill>
                  <a:srgbClr val="212121"/>
                </a:solidFill>
                <a:effectLst/>
                <a:latin typeface="Arial" panose="020B0604020202020204" pitchFamily="34" charset="0"/>
                <a:cs typeface="Arial" panose="020B0604020202020204" pitchFamily="34" charset="0"/>
              </a:rPr>
              <a:t>Moseley GL, Butler DS. Fifteen Years of Explaining Pain: The Past, Present, and Future. J Pain. 2015 Sep;16(9):807-13. </a:t>
            </a:r>
            <a:r>
              <a:rPr lang="en-US" sz="3400" b="0" i="0" dirty="0" err="1">
                <a:solidFill>
                  <a:srgbClr val="212121"/>
                </a:solidFill>
                <a:effectLst/>
                <a:latin typeface="Arial" panose="020B0604020202020204" pitchFamily="34" charset="0"/>
                <a:cs typeface="Arial" panose="020B0604020202020204" pitchFamily="34" charset="0"/>
              </a:rPr>
              <a:t>doi</a:t>
            </a:r>
            <a:r>
              <a:rPr lang="en-US" sz="3400" b="0" i="0" dirty="0">
                <a:solidFill>
                  <a:srgbClr val="212121"/>
                </a:solidFill>
                <a:effectLst/>
                <a:latin typeface="Arial" panose="020B0604020202020204" pitchFamily="34" charset="0"/>
                <a:cs typeface="Arial" panose="020B0604020202020204" pitchFamily="34" charset="0"/>
              </a:rPr>
              <a:t>: 10.1016/j.jpain.2015.05.005. </a:t>
            </a:r>
            <a:r>
              <a:rPr lang="en-US" sz="3400" b="0" i="0" dirty="0" err="1">
                <a:solidFill>
                  <a:srgbClr val="212121"/>
                </a:solidFill>
                <a:effectLst/>
                <a:latin typeface="Arial" panose="020B0604020202020204" pitchFamily="34" charset="0"/>
                <a:cs typeface="Arial" panose="020B0604020202020204" pitchFamily="34" charset="0"/>
              </a:rPr>
              <a:t>Epub</a:t>
            </a:r>
            <a:r>
              <a:rPr lang="en-US" sz="3400" b="0" i="0" dirty="0">
                <a:solidFill>
                  <a:srgbClr val="212121"/>
                </a:solidFill>
                <a:effectLst/>
                <a:latin typeface="Arial" panose="020B0604020202020204" pitchFamily="34" charset="0"/>
                <a:cs typeface="Arial" panose="020B0604020202020204" pitchFamily="34" charset="0"/>
              </a:rPr>
              <a:t> 2015 Jun 5. </a:t>
            </a:r>
            <a:r>
              <a:rPr lang="en-US" sz="3400" b="0" i="0" dirty="0" err="1">
                <a:solidFill>
                  <a:srgbClr val="212121"/>
                </a:solidFill>
                <a:effectLst/>
                <a:latin typeface="Arial" panose="020B0604020202020204" pitchFamily="34" charset="0"/>
                <a:cs typeface="Arial" panose="020B0604020202020204" pitchFamily="34" charset="0"/>
              </a:rPr>
              <a:t>PMID</a:t>
            </a:r>
            <a:r>
              <a:rPr lang="en-US" sz="3400" b="0" i="0" dirty="0">
                <a:solidFill>
                  <a:srgbClr val="212121"/>
                </a:solidFill>
                <a:effectLst/>
                <a:latin typeface="Arial" panose="020B0604020202020204" pitchFamily="34" charset="0"/>
                <a:cs typeface="Arial" panose="020B0604020202020204" pitchFamily="34" charset="0"/>
              </a:rPr>
              <a:t>: 26051220.</a:t>
            </a:r>
            <a:endParaRPr lang="en-GB" sz="3400" b="0" i="0" dirty="0">
              <a:solidFill>
                <a:srgbClr val="404040"/>
              </a:solidFill>
              <a:effectLst/>
              <a:latin typeface="Arial" panose="020B0604020202020204" pitchFamily="34" charset="0"/>
              <a:cs typeface="Arial" panose="020B0604020202020204" pitchFamily="34" charset="0"/>
            </a:endParaRPr>
          </a:p>
        </p:txBody>
      </p:sp>
      <p:sp>
        <p:nvSpPr>
          <p:cNvPr id="4" name="AutoShape 2" descr="Image result for thewaltoncentre"/>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322169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6A9FA-2B7F-ADAB-B7B6-0218BE39315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610BBFB-AE69-F3E2-E958-41980AC2E9CB}"/>
              </a:ext>
            </a:extLst>
          </p:cNvPr>
          <p:cNvSpPr>
            <a:spLocks noGrp="1"/>
          </p:cNvSpPr>
          <p:nvPr>
            <p:ph idx="1"/>
          </p:nvPr>
        </p:nvSpPr>
        <p:spPr>
          <a:xfrm>
            <a:off x="991745" y="5477928"/>
            <a:ext cx="11063515" cy="474579"/>
          </a:xfrm>
        </p:spPr>
        <p:txBody>
          <a:bodyPr>
            <a:normAutofit fontScale="92500"/>
          </a:bodyPr>
          <a:lstStyle/>
          <a:p>
            <a:pPr marL="0" indent="0">
              <a:buNone/>
            </a:pPr>
            <a:r>
              <a:rPr lang="en-GB" sz="2400" b="1" dirty="0">
                <a:latin typeface="Arial" panose="020B0604020202020204" pitchFamily="34" charset="0"/>
                <a:cs typeface="Arial" panose="020B0604020202020204" pitchFamily="34" charset="0"/>
              </a:rPr>
              <a:t>‘</a:t>
            </a:r>
            <a:r>
              <a:rPr lang="en-US" sz="2400" b="1" i="1" dirty="0">
                <a:latin typeface="Arial" panose="020B0604020202020204" pitchFamily="34" charset="0"/>
                <a:cs typeface="Arial" panose="020B0604020202020204" pitchFamily="34" charset="0"/>
              </a:rPr>
              <a:t>persistent pain in the lower abdomen or pelvis lasting at least 3-6 months’ </a:t>
            </a:r>
            <a:r>
              <a:rPr lang="en-US" sz="2400" i="1" dirty="0">
                <a:solidFill>
                  <a:srgbClr val="FF0000"/>
                </a:solidFill>
                <a:latin typeface="Arial" panose="020B0604020202020204" pitchFamily="34" charset="0"/>
                <a:cs typeface="Arial" panose="020B0604020202020204" pitchFamily="34" charset="0"/>
              </a:rPr>
              <a:t>EAU</a:t>
            </a:r>
            <a:endParaRPr lang="en-GB" dirty="0">
              <a:solidFill>
                <a:srgbClr val="FF0000"/>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671842CC-4F98-AD9F-BCD5-8587E35209EE}"/>
              </a:ext>
            </a:extLst>
          </p:cNvPr>
          <p:cNvGrpSpPr/>
          <p:nvPr/>
        </p:nvGrpSpPr>
        <p:grpSpPr>
          <a:xfrm>
            <a:off x="3395841" y="1101416"/>
            <a:ext cx="5241783" cy="4114800"/>
            <a:chOff x="3257129" y="426502"/>
            <a:chExt cx="5241783" cy="4114800"/>
          </a:xfrm>
        </p:grpSpPr>
        <p:sp>
          <p:nvSpPr>
            <p:cNvPr id="4" name="Freeform 14">
              <a:extLst>
                <a:ext uri="{FF2B5EF4-FFF2-40B4-BE49-F238E27FC236}">
                  <a16:creationId xmlns:a16="http://schemas.microsoft.com/office/drawing/2014/main" id="{BDA2D88A-0871-64E6-86D3-72227338045A}"/>
                </a:ext>
              </a:extLst>
            </p:cNvPr>
            <p:cNvSpPr/>
            <p:nvPr/>
          </p:nvSpPr>
          <p:spPr>
            <a:xfrm>
              <a:off x="3257129" y="426502"/>
              <a:ext cx="5241783" cy="4114800"/>
            </a:xfrm>
            <a:custGeom>
              <a:avLst/>
              <a:gdLst/>
              <a:ahLst/>
              <a:cxnLst/>
              <a:rect l="l" t="t" r="r" b="b"/>
              <a:pathLst>
                <a:path w="5241783" h="4114800">
                  <a:moveTo>
                    <a:pt x="0" y="0"/>
                  </a:moveTo>
                  <a:lnTo>
                    <a:pt x="5241783" y="0"/>
                  </a:lnTo>
                  <a:lnTo>
                    <a:pt x="524178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5" name="Oval 4">
              <a:extLst>
                <a:ext uri="{FF2B5EF4-FFF2-40B4-BE49-F238E27FC236}">
                  <a16:creationId xmlns:a16="http://schemas.microsoft.com/office/drawing/2014/main" id="{A1891184-4589-1612-6A22-C5DB694DE2C4}"/>
                </a:ext>
              </a:extLst>
            </p:cNvPr>
            <p:cNvSpPr/>
            <p:nvPr/>
          </p:nvSpPr>
          <p:spPr>
            <a:xfrm>
              <a:off x="4572229" y="1207286"/>
              <a:ext cx="2611582" cy="2410691"/>
            </a:xfrm>
            <a:prstGeom prst="ellipse">
              <a:avLst/>
            </a:prstGeom>
            <a:solidFill>
              <a:srgbClr val="C00000">
                <a:alpha val="5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 name="Picture 5" descr="A couple of yellow people&#10;&#10;AI-generated content may be incorrect.">
            <a:extLst>
              <a:ext uri="{FF2B5EF4-FFF2-40B4-BE49-F238E27FC236}">
                <a16:creationId xmlns:a16="http://schemas.microsoft.com/office/drawing/2014/main" id="{7B212C3D-7279-0273-B27B-846853866D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417" y="3520070"/>
            <a:ext cx="3266667" cy="933333"/>
          </a:xfrm>
          <a:prstGeom prst="rect">
            <a:avLst/>
          </a:prstGeom>
        </p:spPr>
      </p:pic>
      <p:pic>
        <p:nvPicPr>
          <p:cNvPr id="8" name="Picture 7" descr="A group of yellow people&#10;&#10;AI-generated content may be incorrect.">
            <a:extLst>
              <a:ext uri="{FF2B5EF4-FFF2-40B4-BE49-F238E27FC236}">
                <a16:creationId xmlns:a16="http://schemas.microsoft.com/office/drawing/2014/main" id="{484FF938-ECEC-254A-EECE-76B1D947F5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94916" y="3043879"/>
            <a:ext cx="3266667" cy="1885714"/>
          </a:xfrm>
          <a:prstGeom prst="rect">
            <a:avLst/>
          </a:prstGeom>
        </p:spPr>
      </p:pic>
    </p:spTree>
    <p:extLst>
      <p:ext uri="{BB962C8B-B14F-4D97-AF65-F5344CB8AC3E}">
        <p14:creationId xmlns:p14="http://schemas.microsoft.com/office/powerpoint/2010/main" val="146963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F2471-9936-4011-5C2B-6162FD10739E}"/>
              </a:ext>
            </a:extLst>
          </p:cNvPr>
          <p:cNvSpPr>
            <a:spLocks noGrp="1"/>
          </p:cNvSpPr>
          <p:nvPr>
            <p:ph type="title"/>
          </p:nvPr>
        </p:nvSpPr>
        <p:spPr/>
        <p:txBody>
          <a:bodyPr/>
          <a:lstStyle/>
          <a:p>
            <a:endParaRPr lang="en-GB"/>
          </a:p>
        </p:txBody>
      </p:sp>
      <p:pic>
        <p:nvPicPr>
          <p:cNvPr id="4" name="Picture 3" descr="A close-up of words&#10;&#10;AI-generated content may be incorrect.">
            <a:extLst>
              <a:ext uri="{FF2B5EF4-FFF2-40B4-BE49-F238E27FC236}">
                <a16:creationId xmlns:a16="http://schemas.microsoft.com/office/drawing/2014/main" id="{E4B6816B-8AA2-4B4E-D047-C0F72F5B11FA}"/>
              </a:ext>
            </a:extLst>
          </p:cNvPr>
          <p:cNvPicPr>
            <a:picLocks noChangeAspect="1"/>
          </p:cNvPicPr>
          <p:nvPr/>
        </p:nvPicPr>
        <p:blipFill>
          <a:blip r:embed="rId3">
            <a:extLst>
              <a:ext uri="{28A0092B-C50C-407E-A947-70E740481C1C}">
                <a14:useLocalDpi xmlns:a14="http://schemas.microsoft.com/office/drawing/2010/main" val="0"/>
              </a:ext>
            </a:extLst>
          </a:blip>
          <a:srcRect l="26188" t="16131" r="12374" b="22757"/>
          <a:stretch/>
        </p:blipFill>
        <p:spPr>
          <a:xfrm>
            <a:off x="3162344" y="758350"/>
            <a:ext cx="7490460" cy="3794761"/>
          </a:xfrm>
          <a:prstGeom prst="rect">
            <a:avLst/>
          </a:prstGeom>
        </p:spPr>
      </p:pic>
      <p:grpSp>
        <p:nvGrpSpPr>
          <p:cNvPr id="5" name="Group 2">
            <a:extLst>
              <a:ext uri="{FF2B5EF4-FFF2-40B4-BE49-F238E27FC236}">
                <a16:creationId xmlns:a16="http://schemas.microsoft.com/office/drawing/2014/main" id="{CEF98DC5-CE9F-6BBF-7AED-0D6CE205AAC5}"/>
              </a:ext>
            </a:extLst>
          </p:cNvPr>
          <p:cNvGrpSpPr/>
          <p:nvPr/>
        </p:nvGrpSpPr>
        <p:grpSpPr>
          <a:xfrm>
            <a:off x="7256053" y="3429000"/>
            <a:ext cx="3992880" cy="3414237"/>
            <a:chOff x="0" y="0"/>
            <a:chExt cx="17624781" cy="16051620"/>
          </a:xfrm>
        </p:grpSpPr>
        <p:sp>
          <p:nvSpPr>
            <p:cNvPr id="6" name="Freeform 3">
              <a:extLst>
                <a:ext uri="{FF2B5EF4-FFF2-40B4-BE49-F238E27FC236}">
                  <a16:creationId xmlns:a16="http://schemas.microsoft.com/office/drawing/2014/main" id="{62269BDD-A380-513E-F4D5-CA33665C1946}"/>
                </a:ext>
              </a:extLst>
            </p:cNvPr>
            <p:cNvSpPr/>
            <p:nvPr/>
          </p:nvSpPr>
          <p:spPr>
            <a:xfrm>
              <a:off x="0" y="0"/>
              <a:ext cx="17624782" cy="16051620"/>
            </a:xfrm>
            <a:custGeom>
              <a:avLst/>
              <a:gdLst/>
              <a:ahLst/>
              <a:cxnLst/>
              <a:rect l="l" t="t" r="r" b="b"/>
              <a:pathLst>
                <a:path w="17624782" h="16051620">
                  <a:moveTo>
                    <a:pt x="0" y="0"/>
                  </a:moveTo>
                  <a:lnTo>
                    <a:pt x="17624782" y="0"/>
                  </a:lnTo>
                  <a:lnTo>
                    <a:pt x="17624782" y="16051620"/>
                  </a:lnTo>
                  <a:lnTo>
                    <a:pt x="0" y="16051620"/>
                  </a:lnTo>
                  <a:lnTo>
                    <a:pt x="0" y="0"/>
                  </a:lnTo>
                  <a:close/>
                </a:path>
              </a:pathLst>
            </a:custGeom>
            <a:blipFill>
              <a:blip r:embed="rId4"/>
              <a:stretch>
                <a:fillRect l="-6935" r="-6935"/>
              </a:stretch>
            </a:blipFill>
          </p:spPr>
          <p:txBody>
            <a:bodyPr/>
            <a:lstStyle/>
            <a:p>
              <a:endParaRPr lang="en-GB" sz="1200" dirty="0"/>
            </a:p>
          </p:txBody>
        </p:sp>
      </p:grpSp>
      <p:pic>
        <p:nvPicPr>
          <p:cNvPr id="7" name="Content Placeholder 6" descr="A person holding his stomach&#10;&#10;AI-generated content may be incorrect.">
            <a:extLst>
              <a:ext uri="{FF2B5EF4-FFF2-40B4-BE49-F238E27FC236}">
                <a16:creationId xmlns:a16="http://schemas.microsoft.com/office/drawing/2014/main" id="{1113A56B-BCD9-9906-CB21-EBAE0DBA7C8B}"/>
              </a:ext>
            </a:extLst>
          </p:cNvPr>
          <p:cNvPicPr>
            <a:picLocks noGrp="1" noChangeAspect="1"/>
          </p:cNvPicPr>
          <p:nvPr>
            <p:ph idx="1"/>
          </p:nvPr>
        </p:nvPicPr>
        <p:blipFill>
          <a:blip r:embed="rId5">
            <a:extLst>
              <a:ext uri="{28A0092B-C50C-407E-A947-70E740481C1C}">
                <a14:useLocalDpi xmlns:a14="http://schemas.microsoft.com/office/drawing/2010/main" val="0"/>
              </a:ext>
            </a:extLst>
          </a:blip>
          <a:srcRect l="23679" t="16080" r="24403" b="21804"/>
          <a:stretch>
            <a:fillRect/>
          </a:stretch>
        </p:blipFill>
        <p:spPr>
          <a:xfrm>
            <a:off x="838199" y="3880104"/>
            <a:ext cx="2488987" cy="2977896"/>
          </a:xfrm>
        </p:spPr>
      </p:pic>
      <p:sp>
        <p:nvSpPr>
          <p:cNvPr id="12" name="TextBox 11">
            <a:extLst>
              <a:ext uri="{FF2B5EF4-FFF2-40B4-BE49-F238E27FC236}">
                <a16:creationId xmlns:a16="http://schemas.microsoft.com/office/drawing/2014/main" id="{B9B7B44B-672A-D3D9-15CD-9AB6865381D2}"/>
              </a:ext>
            </a:extLst>
          </p:cNvPr>
          <p:cNvSpPr txBox="1"/>
          <p:nvPr/>
        </p:nvSpPr>
        <p:spPr>
          <a:xfrm>
            <a:off x="2998696" y="4951082"/>
            <a:ext cx="6096000" cy="1354217"/>
          </a:xfrm>
          <a:prstGeom prst="rect">
            <a:avLst/>
          </a:prstGeom>
          <a:noFill/>
        </p:spPr>
        <p:txBody>
          <a:bodyPr wrap="square">
            <a:spAutoFit/>
          </a:bodyPr>
          <a:lstStyle/>
          <a:p>
            <a:pPr algn="ctr">
              <a:spcBef>
                <a:spcPct val="0"/>
              </a:spcBef>
              <a:spcAft>
                <a:spcPts val="400"/>
              </a:spcAft>
            </a:pPr>
            <a:r>
              <a:rPr lang="en-US" sz="1800" b="1" spc="17" dirty="0">
                <a:solidFill>
                  <a:schemeClr val="tx2">
                    <a:lumMod val="75000"/>
                  </a:schemeClr>
                </a:solidFill>
                <a:latin typeface="Arial" panose="020B0604020202020204" pitchFamily="34" charset="0"/>
                <a:ea typeface="TT Rounds Condensed"/>
                <a:cs typeface="Arial" panose="020B0604020202020204" pitchFamily="34" charset="0"/>
                <a:sym typeface="TT Rounds Condensed"/>
              </a:rPr>
              <a:t>‘Unable to function at life, existing not living’</a:t>
            </a:r>
          </a:p>
          <a:p>
            <a:pPr algn="ctr">
              <a:spcBef>
                <a:spcPct val="0"/>
              </a:spcBef>
              <a:spcAft>
                <a:spcPts val="400"/>
              </a:spcAft>
            </a:pPr>
            <a:r>
              <a:rPr lang="en-US" b="1" spc="17" dirty="0">
                <a:solidFill>
                  <a:schemeClr val="tx2">
                    <a:lumMod val="75000"/>
                  </a:schemeClr>
                </a:solidFill>
                <a:latin typeface="Arial" panose="020B0604020202020204" pitchFamily="34" charset="0"/>
                <a:ea typeface="TT Rounds Condensed"/>
                <a:cs typeface="Arial" panose="020B0604020202020204" pitchFamily="34" charset="0"/>
                <a:sym typeface="TT Rounds Condensed"/>
              </a:rPr>
              <a:t>‘</a:t>
            </a:r>
            <a:r>
              <a:rPr lang="en-US" b="1" spc="17" dirty="0" err="1">
                <a:solidFill>
                  <a:schemeClr val="tx2">
                    <a:lumMod val="75000"/>
                  </a:schemeClr>
                </a:solidFill>
                <a:latin typeface="Arial" panose="020B0604020202020204" pitchFamily="34" charset="0"/>
                <a:ea typeface="TT Rounds Condensed"/>
                <a:cs typeface="Arial" panose="020B0604020202020204" pitchFamily="34" charset="0"/>
                <a:sym typeface="TT Rounds Condensed"/>
              </a:rPr>
              <a:t>demoralising</a:t>
            </a:r>
            <a:r>
              <a:rPr lang="en-US" b="1" spc="17" dirty="0">
                <a:solidFill>
                  <a:schemeClr val="tx2">
                    <a:lumMod val="75000"/>
                  </a:schemeClr>
                </a:solidFill>
                <a:latin typeface="Arial" panose="020B0604020202020204" pitchFamily="34" charset="0"/>
                <a:ea typeface="TT Rounds Condensed"/>
                <a:cs typeface="Arial" panose="020B0604020202020204" pitchFamily="34" charset="0"/>
                <a:sym typeface="TT Rounds Condensed"/>
              </a:rPr>
              <a:t>, alone, hopeless’</a:t>
            </a:r>
          </a:p>
          <a:p>
            <a:pPr algn="ctr">
              <a:spcBef>
                <a:spcPct val="0"/>
              </a:spcBef>
              <a:spcAft>
                <a:spcPts val="400"/>
              </a:spcAft>
            </a:pPr>
            <a:r>
              <a:rPr lang="en-US" sz="1800" b="1" spc="17" dirty="0">
                <a:solidFill>
                  <a:schemeClr val="tx2">
                    <a:lumMod val="75000"/>
                  </a:schemeClr>
                </a:solidFill>
                <a:latin typeface="Arial" panose="020B0604020202020204" pitchFamily="34" charset="0"/>
                <a:ea typeface="TT Rounds Condensed"/>
                <a:cs typeface="Arial" panose="020B0604020202020204" pitchFamily="34" charset="0"/>
                <a:sym typeface="TT Rounds Condensed"/>
              </a:rPr>
              <a:t>‘interfering with life activities, mentally exhausted’</a:t>
            </a:r>
          </a:p>
          <a:p>
            <a:pPr algn="ctr">
              <a:spcBef>
                <a:spcPct val="0"/>
              </a:spcBef>
              <a:spcAft>
                <a:spcPts val="400"/>
              </a:spcAft>
            </a:pPr>
            <a:r>
              <a:rPr lang="en-US" b="1" spc="17" dirty="0">
                <a:solidFill>
                  <a:schemeClr val="tx2">
                    <a:lumMod val="75000"/>
                  </a:schemeClr>
                </a:solidFill>
                <a:latin typeface="Arial" panose="020B0604020202020204" pitchFamily="34" charset="0"/>
                <a:ea typeface="TT Rounds Condensed"/>
                <a:cs typeface="Arial" panose="020B0604020202020204" pitchFamily="34" charset="0"/>
                <a:sym typeface="TT Rounds Condensed"/>
              </a:rPr>
              <a:t>‘no end, no control’</a:t>
            </a:r>
            <a:r>
              <a:rPr lang="en-US" sz="1800" b="1" spc="17" dirty="0">
                <a:solidFill>
                  <a:schemeClr val="tx2">
                    <a:lumMod val="75000"/>
                  </a:schemeClr>
                </a:solidFill>
                <a:latin typeface="Arial" panose="020B0604020202020204" pitchFamily="34" charset="0"/>
                <a:ea typeface="TT Rounds Condensed"/>
                <a:cs typeface="Arial" panose="020B0604020202020204" pitchFamily="34" charset="0"/>
                <a:sym typeface="TT Rounds Condensed"/>
              </a:rPr>
              <a:t> </a:t>
            </a:r>
          </a:p>
        </p:txBody>
      </p:sp>
      <p:sp>
        <p:nvSpPr>
          <p:cNvPr id="3" name="TextBox 2">
            <a:extLst>
              <a:ext uri="{FF2B5EF4-FFF2-40B4-BE49-F238E27FC236}">
                <a16:creationId xmlns:a16="http://schemas.microsoft.com/office/drawing/2014/main" id="{2EC7D507-C421-88F9-BED4-579A5A4D1233}"/>
              </a:ext>
            </a:extLst>
          </p:cNvPr>
          <p:cNvSpPr txBox="1"/>
          <p:nvPr/>
        </p:nvSpPr>
        <p:spPr>
          <a:xfrm>
            <a:off x="3162344" y="2747063"/>
            <a:ext cx="2358190" cy="461665"/>
          </a:xfrm>
          <a:prstGeom prst="rect">
            <a:avLst/>
          </a:prstGeom>
          <a:noFill/>
        </p:spPr>
        <p:txBody>
          <a:bodyPr wrap="square" rtlCol="0">
            <a:spAutoFit/>
          </a:bodyPr>
          <a:lstStyle/>
          <a:p>
            <a:r>
              <a:rPr lang="en-GB" sz="2400" dirty="0">
                <a:solidFill>
                  <a:schemeClr val="tx2"/>
                </a:solidFill>
              </a:rPr>
              <a:t>Relationships</a:t>
            </a:r>
          </a:p>
        </p:txBody>
      </p:sp>
      <p:sp>
        <p:nvSpPr>
          <p:cNvPr id="8" name="TextBox 7">
            <a:extLst>
              <a:ext uri="{FF2B5EF4-FFF2-40B4-BE49-F238E27FC236}">
                <a16:creationId xmlns:a16="http://schemas.microsoft.com/office/drawing/2014/main" id="{80E0A2B1-6302-A769-1192-445A3472F61B}"/>
              </a:ext>
            </a:extLst>
          </p:cNvPr>
          <p:cNvSpPr txBox="1"/>
          <p:nvPr/>
        </p:nvSpPr>
        <p:spPr>
          <a:xfrm>
            <a:off x="7717857" y="3107356"/>
            <a:ext cx="1963554" cy="461665"/>
          </a:xfrm>
          <a:prstGeom prst="rect">
            <a:avLst/>
          </a:prstGeom>
          <a:noFill/>
        </p:spPr>
        <p:txBody>
          <a:bodyPr wrap="square" rtlCol="0">
            <a:spAutoFit/>
          </a:bodyPr>
          <a:lstStyle/>
          <a:p>
            <a:r>
              <a:rPr lang="en-GB" sz="2400" dirty="0">
                <a:solidFill>
                  <a:schemeClr val="tx2"/>
                </a:solidFill>
              </a:rPr>
              <a:t>Identity</a:t>
            </a:r>
          </a:p>
        </p:txBody>
      </p:sp>
      <p:sp>
        <p:nvSpPr>
          <p:cNvPr id="9" name="TextBox 8">
            <a:extLst>
              <a:ext uri="{FF2B5EF4-FFF2-40B4-BE49-F238E27FC236}">
                <a16:creationId xmlns:a16="http://schemas.microsoft.com/office/drawing/2014/main" id="{102BEFF3-6C8C-C15D-C2F0-884488BC3616}"/>
              </a:ext>
            </a:extLst>
          </p:cNvPr>
          <p:cNvSpPr txBox="1"/>
          <p:nvPr/>
        </p:nvSpPr>
        <p:spPr>
          <a:xfrm>
            <a:off x="7555832" y="924025"/>
            <a:ext cx="2473692" cy="461665"/>
          </a:xfrm>
          <a:prstGeom prst="rect">
            <a:avLst/>
          </a:prstGeom>
          <a:noFill/>
        </p:spPr>
        <p:txBody>
          <a:bodyPr wrap="square" rtlCol="0">
            <a:spAutoFit/>
          </a:bodyPr>
          <a:lstStyle/>
          <a:p>
            <a:r>
              <a:rPr lang="en-GB" sz="2400" b="1" dirty="0">
                <a:solidFill>
                  <a:schemeClr val="tx2"/>
                </a:solidFill>
              </a:rPr>
              <a:t>Stigma/ shame</a:t>
            </a:r>
          </a:p>
        </p:txBody>
      </p:sp>
    </p:spTree>
    <p:extLst>
      <p:ext uri="{BB962C8B-B14F-4D97-AF65-F5344CB8AC3E}">
        <p14:creationId xmlns:p14="http://schemas.microsoft.com/office/powerpoint/2010/main" val="133865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8B3230D-EDB4-3844-878B-EB6C1D96CFB4}"/>
              </a:ext>
            </a:extLst>
          </p:cNvPr>
          <p:cNvSpPr txBox="1">
            <a:spLocks/>
          </p:cNvSpPr>
          <p:nvPr/>
        </p:nvSpPr>
        <p:spPr>
          <a:xfrm>
            <a:off x="581015" y="3400995"/>
            <a:ext cx="11473316" cy="1325563"/>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b="1" dirty="0">
                <a:latin typeface="Arial" panose="020B0604020202020204" pitchFamily="34" charset="0"/>
                <a:cs typeface="Arial" panose="020B0604020202020204" pitchFamily="34" charset="0"/>
              </a:rPr>
              <a:t>Poor correlation between disease burden/ tissue damage and symptom severity  </a:t>
            </a:r>
            <a:r>
              <a:rPr lang="en-GB" sz="1200" b="1" dirty="0">
                <a:latin typeface="Arial" panose="020B0604020202020204" pitchFamily="34" charset="0"/>
                <a:cs typeface="Arial" panose="020B0604020202020204" pitchFamily="34" charset="0"/>
              </a:rPr>
              <a:t>Coxon 2018</a:t>
            </a:r>
            <a:endParaRPr lang="en-GB" sz="3200" b="1" dirty="0">
              <a:latin typeface="Arial" panose="020B0604020202020204" pitchFamily="34" charset="0"/>
              <a:cs typeface="Arial" panose="020B0604020202020204" pitchFamily="34" charset="0"/>
            </a:endParaRPr>
          </a:p>
        </p:txBody>
      </p:sp>
      <p:pic>
        <p:nvPicPr>
          <p:cNvPr id="9" name="Content Placeholder 8" descr="A circle with numbers and a number in it&#10;&#10;AI-generated content may be incorrect.">
            <a:extLst>
              <a:ext uri="{FF2B5EF4-FFF2-40B4-BE49-F238E27FC236}">
                <a16:creationId xmlns:a16="http://schemas.microsoft.com/office/drawing/2014/main" id="{73A97598-D4AB-8B1C-15CC-C2ADCEA19F0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15749" y="4899813"/>
            <a:ext cx="1659502" cy="1659502"/>
          </a:xfrm>
        </p:spPr>
      </p:pic>
      <p:sp>
        <p:nvSpPr>
          <p:cNvPr id="10" name="TextBox 9">
            <a:extLst>
              <a:ext uri="{FF2B5EF4-FFF2-40B4-BE49-F238E27FC236}">
                <a16:creationId xmlns:a16="http://schemas.microsoft.com/office/drawing/2014/main" id="{396F8339-BD75-F770-C3E8-11DF7D148A21}"/>
              </a:ext>
            </a:extLst>
          </p:cNvPr>
          <p:cNvSpPr txBox="1"/>
          <p:nvPr/>
        </p:nvSpPr>
        <p:spPr>
          <a:xfrm>
            <a:off x="6708810" y="5467954"/>
            <a:ext cx="2632111" cy="523220"/>
          </a:xfrm>
          <a:prstGeom prst="rect">
            <a:avLst/>
          </a:prstGeom>
          <a:noFill/>
        </p:spPr>
        <p:txBody>
          <a:bodyPr wrap="square">
            <a:spAutoFit/>
          </a:bodyPr>
          <a:lstStyle/>
          <a:p>
            <a:pPr lvl="0"/>
            <a:r>
              <a:rPr lang="en-US" sz="2800" b="1" dirty="0">
                <a:latin typeface="Arial" panose="020B0604020202020204" pitchFamily="34" charset="0"/>
                <a:cs typeface="Arial" panose="020B0604020202020204" pitchFamily="34" charset="0"/>
              </a:rPr>
              <a:t>No pathology</a:t>
            </a:r>
            <a:endParaRPr lang="en-GB" sz="2800" b="1" dirty="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17D996DF-563C-974E-AA7F-6AF601C4E0FC}"/>
              </a:ext>
            </a:extLst>
          </p:cNvPr>
          <p:cNvSpPr txBox="1">
            <a:spLocks/>
          </p:cNvSpPr>
          <p:nvPr/>
        </p:nvSpPr>
        <p:spPr>
          <a:xfrm>
            <a:off x="289556" y="227448"/>
            <a:ext cx="11212634" cy="165950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rgbClr val="C00000"/>
                </a:solidFill>
                <a:latin typeface="Arial" panose="020B0604020202020204" pitchFamily="34" charset="0"/>
                <a:ea typeface="Aptos" panose="020B0004020202020204" pitchFamily="34" charset="0"/>
                <a:cs typeface="Arial" panose="020B0604020202020204" pitchFamily="34" charset="0"/>
              </a:rPr>
              <a:t>endometriosis,</a:t>
            </a:r>
            <a:r>
              <a:rPr lang="en-GB" sz="4000" b="1" dirty="0">
                <a:latin typeface="Arial" panose="020B0604020202020204" pitchFamily="34" charset="0"/>
                <a:ea typeface="Aptos" panose="020B0004020202020204" pitchFamily="34" charset="0"/>
                <a:cs typeface="Arial" panose="020B0604020202020204" pitchFamily="34" charset="0"/>
              </a:rPr>
              <a:t> </a:t>
            </a:r>
            <a:r>
              <a:rPr lang="en-GB" sz="4000" b="1" dirty="0">
                <a:solidFill>
                  <a:srgbClr val="FFC000"/>
                </a:solidFill>
                <a:latin typeface="Arial" panose="020B0604020202020204" pitchFamily="34" charset="0"/>
                <a:ea typeface="Aptos" panose="020B0004020202020204" pitchFamily="34" charset="0"/>
                <a:cs typeface="Arial" panose="020B0604020202020204" pitchFamily="34" charset="0"/>
              </a:rPr>
              <a:t>adenomyosis,</a:t>
            </a:r>
            <a:r>
              <a:rPr lang="en-GB" sz="4000" b="1" dirty="0">
                <a:latin typeface="Arial" panose="020B0604020202020204" pitchFamily="34" charset="0"/>
                <a:ea typeface="Aptos" panose="020B0004020202020204" pitchFamily="34" charset="0"/>
                <a:cs typeface="Arial" panose="020B0604020202020204" pitchFamily="34" charset="0"/>
              </a:rPr>
              <a:t> </a:t>
            </a:r>
            <a:r>
              <a:rPr lang="en-GB" sz="4000" b="1" dirty="0">
                <a:solidFill>
                  <a:schemeClr val="tx2">
                    <a:lumMod val="75000"/>
                    <a:lumOff val="25000"/>
                  </a:schemeClr>
                </a:solidFill>
                <a:latin typeface="Arial" panose="020B0604020202020204" pitchFamily="34" charset="0"/>
                <a:ea typeface="Aptos" panose="020B0004020202020204" pitchFamily="34" charset="0"/>
                <a:cs typeface="Arial" panose="020B0604020202020204" pitchFamily="34" charset="0"/>
              </a:rPr>
              <a:t>pelvic inflammatory disease,</a:t>
            </a:r>
            <a:r>
              <a:rPr lang="en-GB" sz="4000" b="1" dirty="0">
                <a:latin typeface="Arial" panose="020B0604020202020204" pitchFamily="34" charset="0"/>
                <a:ea typeface="Aptos" panose="020B0004020202020204" pitchFamily="34" charset="0"/>
                <a:cs typeface="Arial" panose="020B0604020202020204" pitchFamily="34" charset="0"/>
              </a:rPr>
              <a:t> </a:t>
            </a:r>
            <a:r>
              <a:rPr lang="en-GB" sz="4000" b="1" dirty="0">
                <a:solidFill>
                  <a:schemeClr val="tx2"/>
                </a:solidFill>
                <a:latin typeface="Arial" panose="020B0604020202020204" pitchFamily="34" charset="0"/>
                <a:ea typeface="Aptos" panose="020B0004020202020204" pitchFamily="34" charset="0"/>
                <a:cs typeface="Arial" panose="020B0604020202020204" pitchFamily="34" charset="0"/>
              </a:rPr>
              <a:t>polycystic ovaries, </a:t>
            </a:r>
            <a:r>
              <a:rPr lang="en-GB" sz="4000" b="1" dirty="0">
                <a:solidFill>
                  <a:srgbClr val="C00000"/>
                </a:solidFill>
                <a:latin typeface="Arial" panose="020B0604020202020204" pitchFamily="34" charset="0"/>
                <a:ea typeface="Aptos" panose="020B0004020202020204" pitchFamily="34" charset="0"/>
                <a:cs typeface="Arial" panose="020B0604020202020204" pitchFamily="34" charset="0"/>
              </a:rPr>
              <a:t>Prostatitis,</a:t>
            </a:r>
            <a:r>
              <a:rPr lang="en-GB" sz="4000" b="1" dirty="0">
                <a:solidFill>
                  <a:schemeClr val="accent1">
                    <a:lumMod val="60000"/>
                    <a:lumOff val="40000"/>
                  </a:schemeClr>
                </a:solidFill>
                <a:latin typeface="Arial" panose="020B0604020202020204" pitchFamily="34" charset="0"/>
                <a:ea typeface="Aptos" panose="020B0004020202020204" pitchFamily="34" charset="0"/>
                <a:cs typeface="Arial" panose="020B0604020202020204" pitchFamily="34" charset="0"/>
              </a:rPr>
              <a:t> </a:t>
            </a:r>
            <a:r>
              <a:rPr lang="en-GB" sz="4000" b="1" dirty="0">
                <a:solidFill>
                  <a:srgbClr val="FFC000"/>
                </a:solidFill>
                <a:latin typeface="Arial" panose="020B0604020202020204" pitchFamily="34" charset="0"/>
                <a:ea typeface="Aptos" panose="020B0004020202020204" pitchFamily="34" charset="0"/>
                <a:cs typeface="Arial" panose="020B0604020202020204" pitchFamily="34" charset="0"/>
              </a:rPr>
              <a:t>pudendal neuralgia </a:t>
            </a:r>
            <a:endParaRPr lang="en-GB" sz="4000" b="1" dirty="0">
              <a:solidFill>
                <a:srgbClr val="FFC000"/>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E7A2D13B-E0A6-29A8-0057-ACAFCEF31DF3}"/>
              </a:ext>
            </a:extLst>
          </p:cNvPr>
          <p:cNvSpPr/>
          <p:nvPr/>
        </p:nvSpPr>
        <p:spPr>
          <a:xfrm>
            <a:off x="1197103" y="2045925"/>
            <a:ext cx="4778148" cy="1260909"/>
          </a:xfrm>
          <a:prstGeom prst="roundRect">
            <a:avLst/>
          </a:prstGeom>
          <a:ln w="73025">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sz="2400" dirty="0">
              <a:latin typeface="Arial" panose="020B0604020202020204" pitchFamily="34" charset="0"/>
              <a:cs typeface="Arial" panose="020B0604020202020204" pitchFamily="34" charset="0"/>
            </a:endParaRPr>
          </a:p>
          <a:p>
            <a:pPr algn="ctr"/>
            <a:r>
              <a:rPr lang="en-GB" sz="2800" dirty="0">
                <a:latin typeface="Arial" panose="020B0604020202020204" pitchFamily="34" charset="0"/>
                <a:cs typeface="Arial" panose="020B0604020202020204" pitchFamily="34" charset="0"/>
              </a:rPr>
              <a:t>Neuropathic</a:t>
            </a:r>
          </a:p>
          <a:p>
            <a:pPr algn="ctr"/>
            <a:r>
              <a:rPr lang="en-GB" sz="2000" i="1" dirty="0">
                <a:latin typeface="Arial" panose="020B0604020202020204" pitchFamily="34" charset="0"/>
                <a:cs typeface="Arial" panose="020B0604020202020204" pitchFamily="34" charset="0"/>
              </a:rPr>
              <a:t>nerve entrapment, injury</a:t>
            </a:r>
          </a:p>
          <a:p>
            <a:pPr algn="ctr"/>
            <a:endParaRPr lang="en-GB" sz="2400" dirty="0">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F173BF05-DF48-8FD0-ACFA-41DA6A9DE17C}"/>
              </a:ext>
            </a:extLst>
          </p:cNvPr>
          <p:cNvSpPr/>
          <p:nvPr/>
        </p:nvSpPr>
        <p:spPr>
          <a:xfrm>
            <a:off x="6708810" y="2038125"/>
            <a:ext cx="4793380" cy="1260909"/>
          </a:xfrm>
          <a:prstGeom prst="roundRect">
            <a:avLst/>
          </a:prstGeom>
          <a:ln w="73025">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sz="2400" dirty="0">
              <a:latin typeface="Arial" panose="020B0604020202020204" pitchFamily="34" charset="0"/>
              <a:cs typeface="Arial" panose="020B0604020202020204" pitchFamily="34" charset="0"/>
            </a:endParaRPr>
          </a:p>
          <a:p>
            <a:pPr algn="ctr"/>
            <a:r>
              <a:rPr lang="en-GB" sz="2800" dirty="0">
                <a:latin typeface="Arial" panose="020B0604020202020204" pitchFamily="34" charset="0"/>
                <a:cs typeface="Arial" panose="020B0604020202020204" pitchFamily="34" charset="0"/>
              </a:rPr>
              <a:t>Nociceptive</a:t>
            </a:r>
          </a:p>
          <a:p>
            <a:pPr algn="ctr"/>
            <a:r>
              <a:rPr lang="en-GB" sz="2000" i="1" dirty="0">
                <a:latin typeface="Arial" panose="020B0604020202020204" pitchFamily="34" charset="0"/>
                <a:cs typeface="Arial" panose="020B0604020202020204" pitchFamily="34" charset="0"/>
              </a:rPr>
              <a:t>tissue injury, inflammation</a:t>
            </a:r>
          </a:p>
          <a:p>
            <a:pPr algn="ct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413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2">
            <a:extLst>
              <a:ext uri="{FF2B5EF4-FFF2-40B4-BE49-F238E27FC236}">
                <a16:creationId xmlns:a16="http://schemas.microsoft.com/office/drawing/2014/main" id="{DE5E4B93-B81F-264F-1038-CBEFD073E362}"/>
              </a:ext>
            </a:extLst>
          </p:cNvPr>
          <p:cNvSpPr/>
          <p:nvPr/>
        </p:nvSpPr>
        <p:spPr>
          <a:xfrm>
            <a:off x="622238" y="-8835"/>
            <a:ext cx="4221477" cy="5832783"/>
          </a:xfrm>
          <a:custGeom>
            <a:avLst/>
            <a:gdLst/>
            <a:ahLst/>
            <a:cxnLst/>
            <a:rect l="l" t="t" r="r" b="b"/>
            <a:pathLst>
              <a:path w="6332216" h="8749175">
                <a:moveTo>
                  <a:pt x="0" y="0"/>
                </a:moveTo>
                <a:lnTo>
                  <a:pt x="6332215" y="0"/>
                </a:lnTo>
                <a:lnTo>
                  <a:pt x="6332215" y="8749175"/>
                </a:lnTo>
                <a:lnTo>
                  <a:pt x="0" y="874917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sz="1200" dirty="0"/>
          </a:p>
        </p:txBody>
      </p:sp>
      <p:grpSp>
        <p:nvGrpSpPr>
          <p:cNvPr id="2" name="Group 1">
            <a:extLst>
              <a:ext uri="{FF2B5EF4-FFF2-40B4-BE49-F238E27FC236}">
                <a16:creationId xmlns:a16="http://schemas.microsoft.com/office/drawing/2014/main" id="{E944C2BF-A1CE-29FE-3D41-CB57EFC919E3}"/>
              </a:ext>
            </a:extLst>
          </p:cNvPr>
          <p:cNvGrpSpPr/>
          <p:nvPr/>
        </p:nvGrpSpPr>
        <p:grpSpPr>
          <a:xfrm>
            <a:off x="1361055" y="2507094"/>
            <a:ext cx="2781891" cy="680370"/>
            <a:chOff x="1361055" y="2507094"/>
            <a:chExt cx="2781891" cy="680370"/>
          </a:xfrm>
        </p:grpSpPr>
        <p:sp>
          <p:nvSpPr>
            <p:cNvPr id="3" name="Freeform 3"/>
            <p:cNvSpPr/>
            <p:nvPr/>
          </p:nvSpPr>
          <p:spPr>
            <a:xfrm>
              <a:off x="1361055" y="2915316"/>
              <a:ext cx="272148" cy="272148"/>
            </a:xfrm>
            <a:custGeom>
              <a:avLst/>
              <a:gdLst/>
              <a:ahLst/>
              <a:cxnLst/>
              <a:rect l="l" t="t" r="r" b="b"/>
              <a:pathLst>
                <a:path w="408222" h="408222">
                  <a:moveTo>
                    <a:pt x="0" y="0"/>
                  </a:moveTo>
                  <a:lnTo>
                    <a:pt x="408222" y="0"/>
                  </a:lnTo>
                  <a:lnTo>
                    <a:pt x="408222" y="408222"/>
                  </a:lnTo>
                  <a:lnTo>
                    <a:pt x="0" y="40822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sz="1200"/>
            </a:p>
          </p:txBody>
        </p:sp>
        <p:sp>
          <p:nvSpPr>
            <p:cNvPr id="4" name="Freeform 4"/>
            <p:cNvSpPr/>
            <p:nvPr/>
          </p:nvSpPr>
          <p:spPr>
            <a:xfrm>
              <a:off x="1361055" y="2507094"/>
              <a:ext cx="272148" cy="272148"/>
            </a:xfrm>
            <a:custGeom>
              <a:avLst/>
              <a:gdLst/>
              <a:ahLst/>
              <a:cxnLst/>
              <a:rect l="l" t="t" r="r" b="b"/>
              <a:pathLst>
                <a:path w="408222" h="408222">
                  <a:moveTo>
                    <a:pt x="0" y="0"/>
                  </a:moveTo>
                  <a:lnTo>
                    <a:pt x="408222" y="0"/>
                  </a:lnTo>
                  <a:lnTo>
                    <a:pt x="408222" y="408222"/>
                  </a:lnTo>
                  <a:lnTo>
                    <a:pt x="0" y="40822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sz="1200" dirty="0"/>
            </a:p>
          </p:txBody>
        </p:sp>
        <p:sp>
          <p:nvSpPr>
            <p:cNvPr id="5" name="Freeform 5"/>
            <p:cNvSpPr/>
            <p:nvPr/>
          </p:nvSpPr>
          <p:spPr>
            <a:xfrm>
              <a:off x="3870798" y="2643168"/>
              <a:ext cx="272148" cy="272148"/>
            </a:xfrm>
            <a:custGeom>
              <a:avLst/>
              <a:gdLst/>
              <a:ahLst/>
              <a:cxnLst/>
              <a:rect l="l" t="t" r="r" b="b"/>
              <a:pathLst>
                <a:path w="408222" h="408222">
                  <a:moveTo>
                    <a:pt x="0" y="0"/>
                  </a:moveTo>
                  <a:lnTo>
                    <a:pt x="408222" y="0"/>
                  </a:lnTo>
                  <a:lnTo>
                    <a:pt x="408222" y="408222"/>
                  </a:lnTo>
                  <a:lnTo>
                    <a:pt x="0" y="40822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sz="1200"/>
            </a:p>
          </p:txBody>
        </p:sp>
      </p:grpSp>
      <p:sp>
        <p:nvSpPr>
          <p:cNvPr id="16" name="Freeform 16"/>
          <p:cNvSpPr/>
          <p:nvPr/>
        </p:nvSpPr>
        <p:spPr>
          <a:xfrm>
            <a:off x="1633203" y="4334530"/>
            <a:ext cx="272148" cy="272148"/>
          </a:xfrm>
          <a:custGeom>
            <a:avLst/>
            <a:gdLst/>
            <a:ahLst/>
            <a:cxnLst/>
            <a:rect l="l" t="t" r="r" b="b"/>
            <a:pathLst>
              <a:path w="408222" h="408222">
                <a:moveTo>
                  <a:pt x="0" y="0"/>
                </a:moveTo>
                <a:lnTo>
                  <a:pt x="408222" y="0"/>
                </a:lnTo>
                <a:lnTo>
                  <a:pt x="408222" y="408222"/>
                </a:lnTo>
                <a:lnTo>
                  <a:pt x="0" y="40822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sz="1200"/>
          </a:p>
        </p:txBody>
      </p:sp>
      <p:grpSp>
        <p:nvGrpSpPr>
          <p:cNvPr id="35" name="Group 34">
            <a:extLst>
              <a:ext uri="{FF2B5EF4-FFF2-40B4-BE49-F238E27FC236}">
                <a16:creationId xmlns:a16="http://schemas.microsoft.com/office/drawing/2014/main" id="{E673A23B-4CC2-DAD7-CB5B-B31906D6B3F7}"/>
              </a:ext>
            </a:extLst>
          </p:cNvPr>
          <p:cNvGrpSpPr/>
          <p:nvPr/>
        </p:nvGrpSpPr>
        <p:grpSpPr>
          <a:xfrm>
            <a:off x="952833" y="337444"/>
            <a:ext cx="3735311" cy="5369066"/>
            <a:chOff x="952833" y="388244"/>
            <a:chExt cx="3735311" cy="5369066"/>
          </a:xfrm>
        </p:grpSpPr>
        <p:sp>
          <p:nvSpPr>
            <p:cNvPr id="17" name="Freeform 17"/>
            <p:cNvSpPr/>
            <p:nvPr/>
          </p:nvSpPr>
          <p:spPr>
            <a:xfrm>
              <a:off x="1088907" y="5434362"/>
              <a:ext cx="272148" cy="272148"/>
            </a:xfrm>
            <a:custGeom>
              <a:avLst/>
              <a:gdLst/>
              <a:ahLst/>
              <a:cxnLst/>
              <a:rect l="l" t="t" r="r" b="b"/>
              <a:pathLst>
                <a:path w="408222" h="408222">
                  <a:moveTo>
                    <a:pt x="0" y="0"/>
                  </a:moveTo>
                  <a:lnTo>
                    <a:pt x="408222" y="0"/>
                  </a:lnTo>
                  <a:lnTo>
                    <a:pt x="408222" y="408222"/>
                  </a:lnTo>
                  <a:lnTo>
                    <a:pt x="0" y="40822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sz="1200"/>
            </a:p>
          </p:txBody>
        </p:sp>
        <p:sp>
          <p:nvSpPr>
            <p:cNvPr id="18" name="Freeform 18"/>
            <p:cNvSpPr/>
            <p:nvPr/>
          </p:nvSpPr>
          <p:spPr>
            <a:xfrm>
              <a:off x="1633203" y="5485162"/>
              <a:ext cx="272148" cy="272148"/>
            </a:xfrm>
            <a:custGeom>
              <a:avLst/>
              <a:gdLst/>
              <a:ahLst/>
              <a:cxnLst/>
              <a:rect l="l" t="t" r="r" b="b"/>
              <a:pathLst>
                <a:path w="408222" h="408222">
                  <a:moveTo>
                    <a:pt x="0" y="0"/>
                  </a:moveTo>
                  <a:lnTo>
                    <a:pt x="408222" y="0"/>
                  </a:lnTo>
                  <a:lnTo>
                    <a:pt x="408222" y="408222"/>
                  </a:lnTo>
                  <a:lnTo>
                    <a:pt x="0" y="40822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sz="1200"/>
            </a:p>
          </p:txBody>
        </p:sp>
        <p:grpSp>
          <p:nvGrpSpPr>
            <p:cNvPr id="33" name="Group 32">
              <a:extLst>
                <a:ext uri="{FF2B5EF4-FFF2-40B4-BE49-F238E27FC236}">
                  <a16:creationId xmlns:a16="http://schemas.microsoft.com/office/drawing/2014/main" id="{C4DA40C9-6B07-2D2E-417C-3C273E6F166B}"/>
                </a:ext>
              </a:extLst>
            </p:cNvPr>
            <p:cNvGrpSpPr/>
            <p:nvPr/>
          </p:nvGrpSpPr>
          <p:grpSpPr>
            <a:xfrm>
              <a:off x="952833" y="388244"/>
              <a:ext cx="3735311" cy="4218434"/>
              <a:chOff x="952833" y="388244"/>
              <a:chExt cx="3735311" cy="4218434"/>
            </a:xfrm>
          </p:grpSpPr>
          <p:sp>
            <p:nvSpPr>
              <p:cNvPr id="10" name="Freeform 10"/>
              <p:cNvSpPr/>
              <p:nvPr/>
            </p:nvSpPr>
            <p:spPr>
              <a:xfrm>
                <a:off x="3870798" y="388244"/>
                <a:ext cx="272148" cy="272148"/>
              </a:xfrm>
              <a:custGeom>
                <a:avLst/>
                <a:gdLst/>
                <a:ahLst/>
                <a:cxnLst/>
                <a:rect l="l" t="t" r="r" b="b"/>
                <a:pathLst>
                  <a:path w="408222" h="408222">
                    <a:moveTo>
                      <a:pt x="0" y="0"/>
                    </a:moveTo>
                    <a:lnTo>
                      <a:pt x="408222" y="0"/>
                    </a:lnTo>
                    <a:lnTo>
                      <a:pt x="408222" y="408222"/>
                    </a:lnTo>
                    <a:lnTo>
                      <a:pt x="0" y="40822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sz="1200"/>
              </a:p>
            </p:txBody>
          </p:sp>
          <p:sp>
            <p:nvSpPr>
              <p:cNvPr id="15" name="Freeform 15"/>
              <p:cNvSpPr/>
              <p:nvPr/>
            </p:nvSpPr>
            <p:spPr>
              <a:xfrm>
                <a:off x="1088907" y="4334530"/>
                <a:ext cx="272148" cy="272148"/>
              </a:xfrm>
              <a:custGeom>
                <a:avLst/>
                <a:gdLst/>
                <a:ahLst/>
                <a:cxnLst/>
                <a:rect l="l" t="t" r="r" b="b"/>
                <a:pathLst>
                  <a:path w="408222" h="408222">
                    <a:moveTo>
                      <a:pt x="0" y="0"/>
                    </a:moveTo>
                    <a:lnTo>
                      <a:pt x="408222" y="0"/>
                    </a:lnTo>
                    <a:lnTo>
                      <a:pt x="408222" y="408222"/>
                    </a:lnTo>
                    <a:lnTo>
                      <a:pt x="0" y="40822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sz="1200"/>
              </a:p>
            </p:txBody>
          </p:sp>
          <p:grpSp>
            <p:nvGrpSpPr>
              <p:cNvPr id="32" name="Group 31">
                <a:extLst>
                  <a:ext uri="{FF2B5EF4-FFF2-40B4-BE49-F238E27FC236}">
                    <a16:creationId xmlns:a16="http://schemas.microsoft.com/office/drawing/2014/main" id="{1D61E9BB-3C33-67C4-0E70-57072D2A275C}"/>
                  </a:ext>
                </a:extLst>
              </p:cNvPr>
              <p:cNvGrpSpPr/>
              <p:nvPr/>
            </p:nvGrpSpPr>
            <p:grpSpPr>
              <a:xfrm>
                <a:off x="952833" y="1172671"/>
                <a:ext cx="3735311" cy="2543432"/>
                <a:chOff x="952833" y="1225955"/>
                <a:chExt cx="3735311" cy="2543432"/>
              </a:xfrm>
            </p:grpSpPr>
            <p:sp>
              <p:nvSpPr>
                <p:cNvPr id="6" name="Freeform 6"/>
                <p:cNvSpPr/>
                <p:nvPr/>
              </p:nvSpPr>
              <p:spPr>
                <a:xfrm>
                  <a:off x="3870798" y="1932140"/>
                  <a:ext cx="272148" cy="272148"/>
                </a:xfrm>
                <a:custGeom>
                  <a:avLst/>
                  <a:gdLst/>
                  <a:ahLst/>
                  <a:cxnLst/>
                  <a:rect l="l" t="t" r="r" b="b"/>
                  <a:pathLst>
                    <a:path w="408222" h="408222">
                      <a:moveTo>
                        <a:pt x="0" y="0"/>
                      </a:moveTo>
                      <a:lnTo>
                        <a:pt x="408222" y="0"/>
                      </a:lnTo>
                      <a:lnTo>
                        <a:pt x="408222" y="408222"/>
                      </a:lnTo>
                      <a:lnTo>
                        <a:pt x="0" y="40822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sz="1200"/>
                </a:p>
              </p:txBody>
            </p:sp>
            <p:sp>
              <p:nvSpPr>
                <p:cNvPr id="7" name="Freeform 7"/>
                <p:cNvSpPr/>
                <p:nvPr/>
              </p:nvSpPr>
              <p:spPr>
                <a:xfrm>
                  <a:off x="3598650" y="1498103"/>
                  <a:ext cx="272148" cy="272148"/>
                </a:xfrm>
                <a:custGeom>
                  <a:avLst/>
                  <a:gdLst/>
                  <a:ahLst/>
                  <a:cxnLst/>
                  <a:rect l="l" t="t" r="r" b="b"/>
                  <a:pathLst>
                    <a:path w="408222" h="408222">
                      <a:moveTo>
                        <a:pt x="0" y="0"/>
                      </a:moveTo>
                      <a:lnTo>
                        <a:pt x="408222" y="0"/>
                      </a:lnTo>
                      <a:lnTo>
                        <a:pt x="408222" y="408222"/>
                      </a:lnTo>
                      <a:lnTo>
                        <a:pt x="0" y="40822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sz="1200"/>
                </a:p>
              </p:txBody>
            </p:sp>
            <p:sp>
              <p:nvSpPr>
                <p:cNvPr id="8" name="Freeform 8"/>
                <p:cNvSpPr/>
                <p:nvPr/>
              </p:nvSpPr>
              <p:spPr>
                <a:xfrm>
                  <a:off x="4142946" y="1498103"/>
                  <a:ext cx="272148" cy="272148"/>
                </a:xfrm>
                <a:custGeom>
                  <a:avLst/>
                  <a:gdLst/>
                  <a:ahLst/>
                  <a:cxnLst/>
                  <a:rect l="l" t="t" r="r" b="b"/>
                  <a:pathLst>
                    <a:path w="408222" h="408222">
                      <a:moveTo>
                        <a:pt x="0" y="0"/>
                      </a:moveTo>
                      <a:lnTo>
                        <a:pt x="408222" y="0"/>
                      </a:lnTo>
                      <a:lnTo>
                        <a:pt x="408222" y="408222"/>
                      </a:lnTo>
                      <a:lnTo>
                        <a:pt x="0" y="40822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sz="1200"/>
                </a:p>
              </p:txBody>
            </p:sp>
            <p:sp>
              <p:nvSpPr>
                <p:cNvPr id="9" name="Freeform 9"/>
                <p:cNvSpPr/>
                <p:nvPr/>
              </p:nvSpPr>
              <p:spPr>
                <a:xfrm>
                  <a:off x="3870798" y="1225955"/>
                  <a:ext cx="272148" cy="272148"/>
                </a:xfrm>
                <a:custGeom>
                  <a:avLst/>
                  <a:gdLst/>
                  <a:ahLst/>
                  <a:cxnLst/>
                  <a:rect l="l" t="t" r="r" b="b"/>
                  <a:pathLst>
                    <a:path w="408222" h="408222">
                      <a:moveTo>
                        <a:pt x="0" y="0"/>
                      </a:moveTo>
                      <a:lnTo>
                        <a:pt x="408222" y="0"/>
                      </a:lnTo>
                      <a:lnTo>
                        <a:pt x="408222" y="408222"/>
                      </a:lnTo>
                      <a:lnTo>
                        <a:pt x="0" y="40822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sz="1200"/>
                </a:p>
              </p:txBody>
            </p:sp>
            <p:sp>
              <p:nvSpPr>
                <p:cNvPr id="11" name="Freeform 11"/>
                <p:cNvSpPr/>
                <p:nvPr/>
              </p:nvSpPr>
              <p:spPr>
                <a:xfrm>
                  <a:off x="3326502" y="2783602"/>
                  <a:ext cx="272148" cy="272148"/>
                </a:xfrm>
                <a:custGeom>
                  <a:avLst/>
                  <a:gdLst/>
                  <a:ahLst/>
                  <a:cxnLst/>
                  <a:rect l="l" t="t" r="r" b="b"/>
                  <a:pathLst>
                    <a:path w="408222" h="408222">
                      <a:moveTo>
                        <a:pt x="0" y="0"/>
                      </a:moveTo>
                      <a:lnTo>
                        <a:pt x="408222" y="0"/>
                      </a:lnTo>
                      <a:lnTo>
                        <a:pt x="408222" y="408222"/>
                      </a:lnTo>
                      <a:lnTo>
                        <a:pt x="0" y="40822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sz="1200"/>
                </a:p>
              </p:txBody>
            </p:sp>
            <p:sp>
              <p:nvSpPr>
                <p:cNvPr id="12" name="Freeform 12"/>
                <p:cNvSpPr/>
                <p:nvPr/>
              </p:nvSpPr>
              <p:spPr>
                <a:xfrm>
                  <a:off x="4415996" y="2778783"/>
                  <a:ext cx="272148" cy="272148"/>
                </a:xfrm>
                <a:custGeom>
                  <a:avLst/>
                  <a:gdLst/>
                  <a:ahLst/>
                  <a:cxnLst/>
                  <a:rect l="l" t="t" r="r" b="b"/>
                  <a:pathLst>
                    <a:path w="408222" h="408222">
                      <a:moveTo>
                        <a:pt x="0" y="0"/>
                      </a:moveTo>
                      <a:lnTo>
                        <a:pt x="408222" y="0"/>
                      </a:lnTo>
                      <a:lnTo>
                        <a:pt x="408222" y="408222"/>
                      </a:lnTo>
                      <a:lnTo>
                        <a:pt x="0" y="40822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sz="1200"/>
                </a:p>
              </p:txBody>
            </p:sp>
            <p:sp>
              <p:nvSpPr>
                <p:cNvPr id="13" name="Freeform 13"/>
                <p:cNvSpPr/>
                <p:nvPr/>
              </p:nvSpPr>
              <p:spPr>
                <a:xfrm>
                  <a:off x="1633203" y="3429000"/>
                  <a:ext cx="272148" cy="272148"/>
                </a:xfrm>
                <a:custGeom>
                  <a:avLst/>
                  <a:gdLst/>
                  <a:ahLst/>
                  <a:cxnLst/>
                  <a:rect l="l" t="t" r="r" b="b"/>
                  <a:pathLst>
                    <a:path w="408222" h="408222">
                      <a:moveTo>
                        <a:pt x="0" y="0"/>
                      </a:moveTo>
                      <a:lnTo>
                        <a:pt x="408222" y="0"/>
                      </a:lnTo>
                      <a:lnTo>
                        <a:pt x="408222" y="408222"/>
                      </a:lnTo>
                      <a:lnTo>
                        <a:pt x="0" y="40822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sz="1200"/>
                </a:p>
              </p:txBody>
            </p:sp>
            <p:sp>
              <p:nvSpPr>
                <p:cNvPr id="14" name="Freeform 14"/>
                <p:cNvSpPr/>
                <p:nvPr/>
              </p:nvSpPr>
              <p:spPr>
                <a:xfrm>
                  <a:off x="1088907" y="3497239"/>
                  <a:ext cx="272148" cy="272148"/>
                </a:xfrm>
                <a:custGeom>
                  <a:avLst/>
                  <a:gdLst/>
                  <a:ahLst/>
                  <a:cxnLst/>
                  <a:rect l="l" t="t" r="r" b="b"/>
                  <a:pathLst>
                    <a:path w="408222" h="408222">
                      <a:moveTo>
                        <a:pt x="0" y="0"/>
                      </a:moveTo>
                      <a:lnTo>
                        <a:pt x="408222" y="0"/>
                      </a:lnTo>
                      <a:lnTo>
                        <a:pt x="408222" y="408222"/>
                      </a:lnTo>
                      <a:lnTo>
                        <a:pt x="0" y="40822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sz="1200"/>
                </a:p>
              </p:txBody>
            </p:sp>
            <p:sp>
              <p:nvSpPr>
                <p:cNvPr id="19" name="Freeform 19"/>
                <p:cNvSpPr/>
                <p:nvPr/>
              </p:nvSpPr>
              <p:spPr>
                <a:xfrm>
                  <a:off x="952833" y="1313089"/>
                  <a:ext cx="272148" cy="272148"/>
                </a:xfrm>
                <a:custGeom>
                  <a:avLst/>
                  <a:gdLst/>
                  <a:ahLst/>
                  <a:cxnLst/>
                  <a:rect l="l" t="t" r="r" b="b"/>
                  <a:pathLst>
                    <a:path w="408222" h="408222">
                      <a:moveTo>
                        <a:pt x="0" y="0"/>
                      </a:moveTo>
                      <a:lnTo>
                        <a:pt x="408222" y="0"/>
                      </a:lnTo>
                      <a:lnTo>
                        <a:pt x="408222" y="408222"/>
                      </a:lnTo>
                      <a:lnTo>
                        <a:pt x="0" y="40822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sz="1200"/>
                </a:p>
              </p:txBody>
            </p:sp>
            <p:sp>
              <p:nvSpPr>
                <p:cNvPr id="20" name="Freeform 20"/>
                <p:cNvSpPr/>
                <p:nvPr/>
              </p:nvSpPr>
              <p:spPr>
                <a:xfrm>
                  <a:off x="1769277" y="1313089"/>
                  <a:ext cx="272148" cy="272148"/>
                </a:xfrm>
                <a:custGeom>
                  <a:avLst/>
                  <a:gdLst/>
                  <a:ahLst/>
                  <a:cxnLst/>
                  <a:rect l="l" t="t" r="r" b="b"/>
                  <a:pathLst>
                    <a:path w="408222" h="408222">
                      <a:moveTo>
                        <a:pt x="0" y="0"/>
                      </a:moveTo>
                      <a:lnTo>
                        <a:pt x="408222" y="0"/>
                      </a:lnTo>
                      <a:lnTo>
                        <a:pt x="408222" y="408222"/>
                      </a:lnTo>
                      <a:lnTo>
                        <a:pt x="0" y="40822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sz="1200"/>
                </a:p>
              </p:txBody>
            </p:sp>
          </p:grpSp>
        </p:grpSp>
      </p:grpSp>
      <p:sp>
        <p:nvSpPr>
          <p:cNvPr id="24" name="TextBox 24"/>
          <p:cNvSpPr txBox="1"/>
          <p:nvPr/>
        </p:nvSpPr>
        <p:spPr>
          <a:xfrm>
            <a:off x="419189" y="6024546"/>
            <a:ext cx="5271990" cy="794833"/>
          </a:xfrm>
          <a:prstGeom prst="rect">
            <a:avLst/>
          </a:prstGeom>
        </p:spPr>
        <p:txBody>
          <a:bodyPr wrap="square" lIns="0" tIns="0" rIns="0" bIns="0" rtlCol="0" anchor="t">
            <a:spAutoFit/>
          </a:bodyPr>
          <a:lstStyle/>
          <a:p>
            <a:pPr algn="just">
              <a:lnSpc>
                <a:spcPts val="3173"/>
              </a:lnSpc>
            </a:pPr>
            <a:r>
              <a:rPr lang="en-US" sz="2400" dirty="0">
                <a:solidFill>
                  <a:srgbClr val="000000"/>
                </a:solidFill>
                <a:latin typeface="Arial" panose="020B0604020202020204" pitchFamily="34" charset="0"/>
                <a:cs typeface="Arial" panose="020B0604020202020204" pitchFamily="34" charset="0"/>
              </a:rPr>
              <a:t>&gt;60 % report pain in 3+ body regions</a:t>
            </a:r>
          </a:p>
          <a:p>
            <a:pPr algn="just">
              <a:lnSpc>
                <a:spcPts val="3173"/>
              </a:lnSpc>
            </a:pPr>
            <a:endParaRPr lang="en-US" sz="2266" dirty="0">
              <a:solidFill>
                <a:srgbClr val="000000"/>
              </a:solidFill>
              <a:latin typeface="Canva Sans"/>
            </a:endParaRPr>
          </a:p>
        </p:txBody>
      </p:sp>
      <p:sp>
        <p:nvSpPr>
          <p:cNvPr id="25" name="TextBox 25"/>
          <p:cNvSpPr txBox="1"/>
          <p:nvPr/>
        </p:nvSpPr>
        <p:spPr>
          <a:xfrm>
            <a:off x="7082240" y="2385330"/>
            <a:ext cx="2960886" cy="396391"/>
          </a:xfrm>
          <a:prstGeom prst="rect">
            <a:avLst/>
          </a:prstGeom>
        </p:spPr>
        <p:txBody>
          <a:bodyPr lIns="0" tIns="0" rIns="0" bIns="0" rtlCol="0" anchor="t">
            <a:spAutoFit/>
          </a:bodyPr>
          <a:lstStyle/>
          <a:p>
            <a:pPr>
              <a:lnSpc>
                <a:spcPts val="3266"/>
              </a:lnSpc>
            </a:pPr>
            <a:endParaRPr lang="en-US" sz="2333" dirty="0">
              <a:solidFill>
                <a:srgbClr val="000000"/>
              </a:solidFill>
              <a:latin typeface="Canva Sans Bold"/>
            </a:endParaRPr>
          </a:p>
        </p:txBody>
      </p:sp>
      <p:sp>
        <p:nvSpPr>
          <p:cNvPr id="26" name="TextBox 26"/>
          <p:cNvSpPr txBox="1"/>
          <p:nvPr/>
        </p:nvSpPr>
        <p:spPr>
          <a:xfrm>
            <a:off x="2320056" y="6460583"/>
            <a:ext cx="3371123" cy="253852"/>
          </a:xfrm>
          <a:prstGeom prst="rect">
            <a:avLst/>
          </a:prstGeom>
        </p:spPr>
        <p:txBody>
          <a:bodyPr lIns="0" tIns="0" rIns="0" bIns="0" rtlCol="0" anchor="t">
            <a:spAutoFit/>
          </a:bodyPr>
          <a:lstStyle/>
          <a:p>
            <a:pPr algn="ctr">
              <a:lnSpc>
                <a:spcPts val="2147"/>
              </a:lnSpc>
              <a:spcBef>
                <a:spcPct val="0"/>
              </a:spcBef>
            </a:pPr>
            <a:r>
              <a:rPr lang="en-US" sz="1533" dirty="0">
                <a:solidFill>
                  <a:srgbClr val="000000"/>
                </a:solidFill>
                <a:latin typeface="Arial" panose="020B0604020202020204" pitchFamily="34" charset="0"/>
                <a:cs typeface="Arial" panose="020B0604020202020204" pitchFamily="34" charset="0"/>
              </a:rPr>
              <a:t> n=303, Till et al 2023.</a:t>
            </a:r>
          </a:p>
        </p:txBody>
      </p:sp>
      <p:sp>
        <p:nvSpPr>
          <p:cNvPr id="28" name="Rectangle: Rounded Corners 27">
            <a:extLst>
              <a:ext uri="{FF2B5EF4-FFF2-40B4-BE49-F238E27FC236}">
                <a16:creationId xmlns:a16="http://schemas.microsoft.com/office/drawing/2014/main" id="{072C62C8-55E6-F247-FF28-E774D234C70E}"/>
              </a:ext>
            </a:extLst>
          </p:cNvPr>
          <p:cNvSpPr/>
          <p:nvPr/>
        </p:nvSpPr>
        <p:spPr>
          <a:xfrm>
            <a:off x="7364298" y="4084168"/>
            <a:ext cx="2661313" cy="484974"/>
          </a:xfrm>
          <a:prstGeom prst="roundRect">
            <a:avLst/>
          </a:prstGeom>
          <a:solidFill>
            <a:srgbClr val="DF5F5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latin typeface="Arial" panose="020B0604020202020204" pitchFamily="34" charset="0"/>
                <a:cs typeface="Arial" panose="020B0604020202020204" pitchFamily="34" charset="0"/>
              </a:rPr>
              <a:t>Dysmenorrhea*</a:t>
            </a:r>
          </a:p>
        </p:txBody>
      </p:sp>
      <p:sp>
        <p:nvSpPr>
          <p:cNvPr id="30" name="Rectangle: Rounded Corners 29">
            <a:extLst>
              <a:ext uri="{FF2B5EF4-FFF2-40B4-BE49-F238E27FC236}">
                <a16:creationId xmlns:a16="http://schemas.microsoft.com/office/drawing/2014/main" id="{E3284566-693C-982F-F6E2-A1F91A32FB1B}"/>
              </a:ext>
            </a:extLst>
          </p:cNvPr>
          <p:cNvSpPr/>
          <p:nvPr/>
        </p:nvSpPr>
        <p:spPr>
          <a:xfrm>
            <a:off x="7348287" y="4838173"/>
            <a:ext cx="2661313" cy="484974"/>
          </a:xfrm>
          <a:prstGeom prst="roundRect">
            <a:avLst/>
          </a:prstGeom>
          <a:solidFill>
            <a:srgbClr val="DF5F5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latin typeface="Arial" panose="020B0604020202020204" pitchFamily="34" charset="0"/>
                <a:cs typeface="Arial" panose="020B0604020202020204" pitchFamily="34" charset="0"/>
              </a:rPr>
              <a:t>Dysuria*</a:t>
            </a:r>
          </a:p>
        </p:txBody>
      </p:sp>
      <p:sp>
        <p:nvSpPr>
          <p:cNvPr id="31" name="Rectangle: Rounded Corners 30">
            <a:extLst>
              <a:ext uri="{FF2B5EF4-FFF2-40B4-BE49-F238E27FC236}">
                <a16:creationId xmlns:a16="http://schemas.microsoft.com/office/drawing/2014/main" id="{75F2389C-E648-D531-A1D0-309C1CD9AFE4}"/>
              </a:ext>
            </a:extLst>
          </p:cNvPr>
          <p:cNvSpPr/>
          <p:nvPr/>
        </p:nvSpPr>
        <p:spPr>
          <a:xfrm>
            <a:off x="7348287" y="5592178"/>
            <a:ext cx="2661313" cy="484974"/>
          </a:xfrm>
          <a:prstGeom prst="roundRect">
            <a:avLst/>
          </a:prstGeom>
          <a:solidFill>
            <a:srgbClr val="DF5F5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latin typeface="Arial" panose="020B0604020202020204" pitchFamily="34" charset="0"/>
                <a:cs typeface="Arial" panose="020B0604020202020204" pitchFamily="34" charset="0"/>
              </a:rPr>
              <a:t>Dyspareunia*</a:t>
            </a:r>
          </a:p>
        </p:txBody>
      </p:sp>
      <p:sp>
        <p:nvSpPr>
          <p:cNvPr id="42" name="TextBox 41">
            <a:extLst>
              <a:ext uri="{FF2B5EF4-FFF2-40B4-BE49-F238E27FC236}">
                <a16:creationId xmlns:a16="http://schemas.microsoft.com/office/drawing/2014/main" id="{46688B50-11E3-5FE0-8147-0AB5B3B2BABD}"/>
              </a:ext>
            </a:extLst>
          </p:cNvPr>
          <p:cNvSpPr txBox="1"/>
          <p:nvPr/>
        </p:nvSpPr>
        <p:spPr>
          <a:xfrm>
            <a:off x="5661061" y="2100204"/>
            <a:ext cx="6756874" cy="1477328"/>
          </a:xfrm>
          <a:prstGeom prst="rect">
            <a:avLst/>
          </a:prstGeom>
          <a:noFill/>
        </p:spPr>
        <p:txBody>
          <a:bodyPr wrap="square">
            <a:spAutoFit/>
          </a:bodyPr>
          <a:lstStyle/>
          <a:p>
            <a:r>
              <a:rPr lang="en-GB" sz="2400" dirty="0">
                <a:latin typeface="Arial" panose="020B0604020202020204" pitchFamily="34" charset="0"/>
                <a:cs typeface="Arial" panose="020B0604020202020204" pitchFamily="34" charset="0"/>
              </a:rPr>
              <a:t>CPP associated with pain in 3 + sites= </a:t>
            </a:r>
            <a:r>
              <a:rPr lang="en-GB" sz="2400" b="1" dirty="0">
                <a:latin typeface="Arial" panose="020B0604020202020204" pitchFamily="34" charset="0"/>
                <a:cs typeface="Arial" panose="020B0604020202020204" pitchFamily="34" charset="0"/>
              </a:rPr>
              <a:t>less responsive </a:t>
            </a:r>
            <a:r>
              <a:rPr lang="en-GB" sz="2400" dirty="0">
                <a:latin typeface="Arial" panose="020B0604020202020204" pitchFamily="34" charset="0"/>
                <a:cs typeface="Arial" panose="020B0604020202020204" pitchFamily="34" charset="0"/>
              </a:rPr>
              <a:t>to med, hormonal treatments and localised treatments in isolation</a:t>
            </a:r>
          </a:p>
          <a:p>
            <a:r>
              <a:rPr lang="en-GB" dirty="0">
                <a:latin typeface="Arial" panose="020B0604020202020204" pitchFamily="34" charset="0"/>
                <a:cs typeface="Arial" panose="020B0604020202020204" pitchFamily="34" charset="0"/>
              </a:rPr>
              <a:t> Orr 2022</a:t>
            </a:r>
          </a:p>
        </p:txBody>
      </p:sp>
      <p:sp>
        <p:nvSpPr>
          <p:cNvPr id="22" name="Rectangle: Rounded Corners 21">
            <a:extLst>
              <a:ext uri="{FF2B5EF4-FFF2-40B4-BE49-F238E27FC236}">
                <a16:creationId xmlns:a16="http://schemas.microsoft.com/office/drawing/2014/main" id="{B76BE40A-1826-49B6-ABD0-4F63400C8315}"/>
              </a:ext>
            </a:extLst>
          </p:cNvPr>
          <p:cNvSpPr/>
          <p:nvPr/>
        </p:nvSpPr>
        <p:spPr>
          <a:xfrm>
            <a:off x="6282253" y="473518"/>
            <a:ext cx="4793380" cy="1260909"/>
          </a:xfrm>
          <a:prstGeom prst="roundRect">
            <a:avLst/>
          </a:prstGeom>
          <a:ln w="73025">
            <a:solidFill>
              <a:srgbClr val="C0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sz="2400" dirty="0"/>
          </a:p>
          <a:p>
            <a:pPr algn="ctr"/>
            <a:r>
              <a:rPr lang="en-GB" sz="2800" dirty="0" err="1">
                <a:latin typeface="Arial" panose="020B0604020202020204" pitchFamily="34" charset="0"/>
                <a:cs typeface="Arial" panose="020B0604020202020204" pitchFamily="34" charset="0"/>
              </a:rPr>
              <a:t>Nocioplastic</a:t>
            </a:r>
            <a:endParaRPr lang="en-GB" sz="2800" dirty="0">
              <a:latin typeface="Arial" panose="020B0604020202020204" pitchFamily="34" charset="0"/>
              <a:cs typeface="Arial" panose="020B0604020202020204" pitchFamily="34" charset="0"/>
            </a:endParaRPr>
          </a:p>
          <a:p>
            <a:pPr algn="ctr"/>
            <a:r>
              <a:rPr lang="en-GB" sz="2000" i="1" dirty="0">
                <a:latin typeface="Arial" panose="020B0604020202020204" pitchFamily="34" charset="0"/>
                <a:cs typeface="Arial" panose="020B0604020202020204" pitchFamily="34" charset="0"/>
              </a:rPr>
              <a:t>Altered nociception despite no clear tissue damage</a:t>
            </a:r>
          </a:p>
          <a:p>
            <a:pPr algn="ctr"/>
            <a:endParaRPr lang="en-GB" sz="2400" dirty="0"/>
          </a:p>
        </p:txBody>
      </p:sp>
    </p:spTree>
    <p:extLst>
      <p:ext uri="{BB962C8B-B14F-4D97-AF65-F5344CB8AC3E}">
        <p14:creationId xmlns:p14="http://schemas.microsoft.com/office/powerpoint/2010/main" val="350543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6" grpId="0" animBg="1"/>
      <p:bldP spid="24" grpId="0"/>
      <p:bldP spid="26" grpId="0"/>
      <p:bldP spid="28" grpId="0" animBg="1"/>
      <p:bldP spid="30" grpId="0" animBg="1"/>
      <p:bldP spid="31" grpId="0" animBg="1"/>
      <p:bldP spid="42"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F2F32ED-EF28-1BF5-C436-EA3370CB4CFD}"/>
              </a:ext>
            </a:extLst>
          </p:cNvPr>
          <p:cNvGrpSpPr/>
          <p:nvPr/>
        </p:nvGrpSpPr>
        <p:grpSpPr>
          <a:xfrm>
            <a:off x="241436" y="411971"/>
            <a:ext cx="7335430" cy="5905434"/>
            <a:chOff x="3793568" y="1309988"/>
            <a:chExt cx="5787541" cy="4690088"/>
          </a:xfrm>
        </p:grpSpPr>
        <p:sp>
          <p:nvSpPr>
            <p:cNvPr id="5" name="Freeform 20">
              <a:extLst>
                <a:ext uri="{FF2B5EF4-FFF2-40B4-BE49-F238E27FC236}">
                  <a16:creationId xmlns:a16="http://schemas.microsoft.com/office/drawing/2014/main" id="{8F396CDF-894A-F6D4-2881-61D7D2EF5119}"/>
                </a:ext>
              </a:extLst>
            </p:cNvPr>
            <p:cNvSpPr/>
            <p:nvPr/>
          </p:nvSpPr>
          <p:spPr>
            <a:xfrm>
              <a:off x="3793568" y="1309988"/>
              <a:ext cx="5787541" cy="4690088"/>
            </a:xfrm>
            <a:custGeom>
              <a:avLst/>
              <a:gdLst/>
              <a:ahLst/>
              <a:cxnLst/>
              <a:rect l="l" t="t" r="r" b="b"/>
              <a:pathLst>
                <a:path w="4697843" h="4286782">
                  <a:moveTo>
                    <a:pt x="0" y="0"/>
                  </a:moveTo>
                  <a:lnTo>
                    <a:pt x="4697844" y="0"/>
                  </a:lnTo>
                  <a:lnTo>
                    <a:pt x="4697844" y="4286782"/>
                  </a:lnTo>
                  <a:lnTo>
                    <a:pt x="0" y="4286782"/>
                  </a:lnTo>
                  <a:lnTo>
                    <a:pt x="0" y="0"/>
                  </a:lnTo>
                  <a:close/>
                </a:path>
              </a:pathLst>
            </a:custGeom>
            <a:blipFill>
              <a:blip r:embed="rId3">
                <a:alphaModFix amt="69000"/>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6" name="TextBox 21">
              <a:extLst>
                <a:ext uri="{FF2B5EF4-FFF2-40B4-BE49-F238E27FC236}">
                  <a16:creationId xmlns:a16="http://schemas.microsoft.com/office/drawing/2014/main" id="{7340F275-FC19-0DC9-21F6-647285CD6C7B}"/>
                </a:ext>
              </a:extLst>
            </p:cNvPr>
            <p:cNvSpPr txBox="1"/>
            <p:nvPr/>
          </p:nvSpPr>
          <p:spPr>
            <a:xfrm>
              <a:off x="4106148" y="1899059"/>
              <a:ext cx="2540423" cy="713956"/>
            </a:xfrm>
            <a:prstGeom prst="rect">
              <a:avLst/>
            </a:prstGeom>
          </p:spPr>
          <p:txBody>
            <a:bodyPr wrap="square" lIns="0" tIns="0" rIns="0" bIns="0" rtlCol="0" anchor="t">
              <a:spAutoFit/>
            </a:bodyPr>
            <a:lstStyle/>
            <a:p>
              <a:pPr lvl="0" algn="ctr" eaLnBrk="0" fontAlgn="base" hangingPunct="0">
                <a:spcBef>
                  <a:spcPct val="0"/>
                </a:spcBef>
                <a:spcAft>
                  <a:spcPct val="0"/>
                </a:spcAft>
              </a:pPr>
              <a:r>
                <a:rPr lang="en-GB" sz="2000" b="1" noProof="0" dirty="0">
                  <a:solidFill>
                    <a:srgbClr val="000000"/>
                  </a:solidFill>
                  <a:latin typeface="Arial" panose="020B0604020202020204" pitchFamily="34" charset="0"/>
                  <a:ea typeface="Poppins Bold"/>
                  <a:cs typeface="Arial" panose="020B0604020202020204" pitchFamily="34" charset="0"/>
                  <a:sym typeface="Poppins Bold"/>
                </a:rPr>
                <a:t>Biological</a:t>
              </a:r>
              <a:r>
                <a:rPr lang="en-GB" sz="2000" noProof="0" dirty="0">
                  <a:solidFill>
                    <a:srgbClr val="000000"/>
                  </a:solidFill>
                  <a:latin typeface="Poppins Bold"/>
                  <a:ea typeface="Poppins Bold"/>
                  <a:cs typeface="Poppins Bold"/>
                  <a:sym typeface="Poppins Bold"/>
                </a:rPr>
                <a:t> </a:t>
              </a:r>
            </a:p>
            <a:p>
              <a:pPr lvl="0" algn="ctr" eaLnBrk="0" fontAlgn="base" hangingPunct="0">
                <a:spcBef>
                  <a:spcPct val="0"/>
                </a:spcBef>
                <a:spcAft>
                  <a:spcPct val="0"/>
                </a:spcAft>
              </a:pPr>
              <a:r>
                <a:rPr lang="en-GB" altLang="en-US" sz="2000" dirty="0">
                  <a:solidFill>
                    <a:srgbClr val="000000"/>
                  </a:solidFill>
                  <a:latin typeface="Poppins Bold"/>
                  <a:cs typeface="Poppins Bold"/>
                  <a:sym typeface="Poppins Bold"/>
                </a:rPr>
                <a:t> </a:t>
              </a:r>
              <a:endParaRPr lang="en-GB" sz="2000" b="1" noProof="0" dirty="0">
                <a:solidFill>
                  <a:srgbClr val="000000"/>
                </a:solidFill>
                <a:latin typeface="Poppins Bold"/>
                <a:ea typeface="Poppins Bold"/>
                <a:cs typeface="Poppins Bold"/>
                <a:sym typeface="Poppins Bold"/>
              </a:endParaRPr>
            </a:p>
            <a:p>
              <a:pPr algn="ctr">
                <a:lnSpc>
                  <a:spcPts val="2200"/>
                </a:lnSpc>
                <a:spcBef>
                  <a:spcPct val="0"/>
                </a:spcBef>
              </a:pPr>
              <a:endParaRPr lang="en-GB" sz="2000" b="1" noProof="0" dirty="0">
                <a:solidFill>
                  <a:srgbClr val="000000"/>
                </a:solidFill>
                <a:latin typeface="Poppins Bold"/>
                <a:ea typeface="Poppins Bold"/>
                <a:cs typeface="Poppins Bold"/>
                <a:sym typeface="Poppins Bold"/>
              </a:endParaRPr>
            </a:p>
          </p:txBody>
        </p:sp>
        <p:sp>
          <p:nvSpPr>
            <p:cNvPr id="7" name="TextBox 22">
              <a:extLst>
                <a:ext uri="{FF2B5EF4-FFF2-40B4-BE49-F238E27FC236}">
                  <a16:creationId xmlns:a16="http://schemas.microsoft.com/office/drawing/2014/main" id="{E6435E79-0B4E-548F-E754-9B70C7C03062}"/>
                </a:ext>
              </a:extLst>
            </p:cNvPr>
            <p:cNvSpPr txBox="1"/>
            <p:nvPr/>
          </p:nvSpPr>
          <p:spPr>
            <a:xfrm>
              <a:off x="6687338" y="1901087"/>
              <a:ext cx="2572256" cy="224066"/>
            </a:xfrm>
            <a:prstGeom prst="rect">
              <a:avLst/>
            </a:prstGeom>
          </p:spPr>
          <p:txBody>
            <a:bodyPr wrap="square" lIns="0" tIns="0" rIns="0" bIns="0" rtlCol="0" anchor="t">
              <a:spAutoFit/>
            </a:bodyPr>
            <a:lstStyle/>
            <a:p>
              <a:pPr algn="ctr">
                <a:lnSpc>
                  <a:spcPts val="2200"/>
                </a:lnSpc>
                <a:spcBef>
                  <a:spcPct val="0"/>
                </a:spcBef>
              </a:pPr>
              <a:r>
                <a:rPr lang="en-GB" sz="2000" b="1" noProof="0" dirty="0">
                  <a:solidFill>
                    <a:srgbClr val="000000"/>
                  </a:solidFill>
                  <a:latin typeface="Arial" panose="020B0604020202020204" pitchFamily="34" charset="0"/>
                  <a:ea typeface="Poppins Bold"/>
                  <a:cs typeface="Arial" panose="020B0604020202020204" pitchFamily="34" charset="0"/>
                  <a:sym typeface="Poppins Bold"/>
                </a:rPr>
                <a:t>Social</a:t>
              </a:r>
            </a:p>
          </p:txBody>
        </p:sp>
        <p:sp>
          <p:nvSpPr>
            <p:cNvPr id="8" name="TextBox 23">
              <a:extLst>
                <a:ext uri="{FF2B5EF4-FFF2-40B4-BE49-F238E27FC236}">
                  <a16:creationId xmlns:a16="http://schemas.microsoft.com/office/drawing/2014/main" id="{45981EA3-55A1-F666-B77C-F3557B3FBB75}"/>
                </a:ext>
              </a:extLst>
            </p:cNvPr>
            <p:cNvSpPr txBox="1"/>
            <p:nvPr/>
          </p:nvSpPr>
          <p:spPr>
            <a:xfrm>
              <a:off x="5054125" y="3998533"/>
              <a:ext cx="3266426" cy="692568"/>
            </a:xfrm>
            <a:prstGeom prst="rect">
              <a:avLst/>
            </a:prstGeom>
          </p:spPr>
          <p:txBody>
            <a:bodyPr wrap="square" lIns="0" tIns="0" rIns="0" bIns="0" rtlCol="0" anchor="t">
              <a:spAutoFit/>
            </a:bodyPr>
            <a:lstStyle/>
            <a:p>
              <a:pPr algn="ctr">
                <a:lnSpc>
                  <a:spcPts val="2200"/>
                </a:lnSpc>
                <a:spcBef>
                  <a:spcPct val="0"/>
                </a:spcBef>
              </a:pPr>
              <a:r>
                <a:rPr lang="en-GB" sz="2000" b="1" noProof="0" dirty="0">
                  <a:solidFill>
                    <a:srgbClr val="000000"/>
                  </a:solidFill>
                  <a:latin typeface="Arial" panose="020B0604020202020204" pitchFamily="34" charset="0"/>
                  <a:ea typeface="Poppins Bold"/>
                  <a:cs typeface="Arial" panose="020B0604020202020204" pitchFamily="34" charset="0"/>
                  <a:sym typeface="Poppins Bold"/>
                </a:rPr>
                <a:t>Psychological</a:t>
              </a:r>
            </a:p>
            <a:p>
              <a:pPr lvl="0" algn="ctr">
                <a:defRPr/>
              </a:pPr>
              <a:endParaRPr lang="en-GB" sz="2000" dirty="0">
                <a:solidFill>
                  <a:prstClr val="black"/>
                </a:solidFill>
                <a:latin typeface="Calibri" panose="020F0502020204030204"/>
              </a:endParaRPr>
            </a:p>
            <a:p>
              <a:pPr algn="ctr">
                <a:lnSpc>
                  <a:spcPts val="2200"/>
                </a:lnSpc>
                <a:spcBef>
                  <a:spcPct val="0"/>
                </a:spcBef>
              </a:pPr>
              <a:endParaRPr lang="en-GB" sz="2000" b="1" noProof="0" dirty="0">
                <a:solidFill>
                  <a:srgbClr val="000000"/>
                </a:solidFill>
                <a:latin typeface="Arial" panose="020B0604020202020204" pitchFamily="34" charset="0"/>
                <a:ea typeface="Poppins Bold"/>
                <a:cs typeface="Arial" panose="020B0604020202020204" pitchFamily="34" charset="0"/>
                <a:sym typeface="Poppins Bold"/>
              </a:endParaRPr>
            </a:p>
          </p:txBody>
        </p:sp>
      </p:grpSp>
      <p:grpSp>
        <p:nvGrpSpPr>
          <p:cNvPr id="9" name="Group 8">
            <a:extLst>
              <a:ext uri="{FF2B5EF4-FFF2-40B4-BE49-F238E27FC236}">
                <a16:creationId xmlns:a16="http://schemas.microsoft.com/office/drawing/2014/main" id="{FDF79F9D-943E-972F-DF77-BFC1F76488A9}"/>
              </a:ext>
            </a:extLst>
          </p:cNvPr>
          <p:cNvGrpSpPr/>
          <p:nvPr/>
        </p:nvGrpSpPr>
        <p:grpSpPr>
          <a:xfrm>
            <a:off x="4831089" y="1166155"/>
            <a:ext cx="6723294" cy="5279874"/>
            <a:chOff x="1980938" y="1502321"/>
            <a:chExt cx="6723294" cy="5279874"/>
          </a:xfrm>
        </p:grpSpPr>
        <p:pic>
          <p:nvPicPr>
            <p:cNvPr id="10" name="Picture 9">
              <a:extLst>
                <a:ext uri="{FF2B5EF4-FFF2-40B4-BE49-F238E27FC236}">
                  <a16:creationId xmlns:a16="http://schemas.microsoft.com/office/drawing/2014/main" id="{FF0BA312-D7F3-DC83-6F18-3821400B936A}"/>
                </a:ext>
              </a:extLst>
            </p:cNvPr>
            <p:cNvPicPr>
              <a:picLocks noChangeAspect="1"/>
            </p:cNvPicPr>
            <p:nvPr/>
          </p:nvPicPr>
          <p:blipFill>
            <a:blip r:embed="rId5"/>
            <a:stretch>
              <a:fillRect/>
            </a:stretch>
          </p:blipFill>
          <p:spPr>
            <a:xfrm>
              <a:off x="1980938" y="1502321"/>
              <a:ext cx="6723294" cy="5279874"/>
            </a:xfrm>
            <a:prstGeom prst="rect">
              <a:avLst/>
            </a:prstGeom>
          </p:spPr>
        </p:pic>
        <p:pic>
          <p:nvPicPr>
            <p:cNvPr id="11" name="Graphic 10" descr="Brain outline">
              <a:extLst>
                <a:ext uri="{FF2B5EF4-FFF2-40B4-BE49-F238E27FC236}">
                  <a16:creationId xmlns:a16="http://schemas.microsoft.com/office/drawing/2014/main" id="{204B1561-2B1E-A04C-C9E2-D273ABD88FE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76201" y="1918349"/>
              <a:ext cx="1132768" cy="1132768"/>
            </a:xfrm>
            <a:prstGeom prst="rect">
              <a:avLst/>
            </a:prstGeom>
          </p:spPr>
        </p:pic>
        <p:cxnSp>
          <p:nvCxnSpPr>
            <p:cNvPr id="12" name="Connector: Curved 11">
              <a:extLst>
                <a:ext uri="{FF2B5EF4-FFF2-40B4-BE49-F238E27FC236}">
                  <a16:creationId xmlns:a16="http://schemas.microsoft.com/office/drawing/2014/main" id="{88BAEC36-B2C2-3C3B-2874-7705738BB12C}"/>
                </a:ext>
              </a:extLst>
            </p:cNvPr>
            <p:cNvCxnSpPr>
              <a:cxnSpLocks/>
            </p:cNvCxnSpPr>
            <p:nvPr/>
          </p:nvCxnSpPr>
          <p:spPr>
            <a:xfrm rot="16200000" flipH="1">
              <a:off x="5820578" y="2588164"/>
              <a:ext cx="1657524" cy="1544272"/>
            </a:xfrm>
            <a:prstGeom prst="curvedConnector3">
              <a:avLst>
                <a:gd name="adj1" fmla="val 12194"/>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or: Curved 12">
              <a:extLst>
                <a:ext uri="{FF2B5EF4-FFF2-40B4-BE49-F238E27FC236}">
                  <a16:creationId xmlns:a16="http://schemas.microsoft.com/office/drawing/2014/main" id="{8CF71BA0-5B51-7B09-DF44-D1F357E703A3}"/>
                </a:ext>
              </a:extLst>
            </p:cNvPr>
            <p:cNvCxnSpPr>
              <a:cxnSpLocks/>
            </p:cNvCxnSpPr>
            <p:nvPr/>
          </p:nvCxnSpPr>
          <p:spPr>
            <a:xfrm rot="16200000" flipV="1">
              <a:off x="5546538" y="3052337"/>
              <a:ext cx="1566804" cy="1341129"/>
            </a:xfrm>
            <a:prstGeom prst="curvedConnector3">
              <a:avLst>
                <a:gd name="adj1" fmla="val 97303"/>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0" name="Rectangle 26">
            <a:extLst>
              <a:ext uri="{FF2B5EF4-FFF2-40B4-BE49-F238E27FC236}">
                <a16:creationId xmlns:a16="http://schemas.microsoft.com/office/drawing/2014/main" id="{3FD473DB-DCF9-B3EE-1CB7-1F9363FEB8B3}"/>
              </a:ext>
            </a:extLst>
          </p:cNvPr>
          <p:cNvSpPr>
            <a:spLocks/>
          </p:cNvSpPr>
          <p:nvPr/>
        </p:nvSpPr>
        <p:spPr bwMode="auto">
          <a:xfrm>
            <a:off x="6212832" y="5695156"/>
            <a:ext cx="5344943" cy="410369"/>
          </a:xfrm>
          <a:prstGeom prst="rect">
            <a:avLst/>
          </a:prstGeom>
          <a:solidFill>
            <a:srgbClr val="F6EEF3"/>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50800" tIns="50800" rIns="50800" bIns="50800" anchor="ctr">
            <a:spAutoFit/>
          </a:bodyPr>
          <a:lstStyle/>
          <a:p>
            <a:r>
              <a:rPr lang="en-US" altLang="en-US" sz="2000" dirty="0">
                <a:solidFill>
                  <a:srgbClr val="C00000"/>
                </a:solidFill>
                <a:latin typeface="Arial" panose="020B0604020202020204" pitchFamily="34" charset="0"/>
                <a:cs typeface="Arial" panose="020B0604020202020204" pitchFamily="34" charset="0"/>
              </a:rPr>
              <a:t>Widespread </a:t>
            </a:r>
            <a:r>
              <a:rPr lang="en-US" altLang="en-US" sz="2000" dirty="0" err="1">
                <a:solidFill>
                  <a:srgbClr val="C00000"/>
                </a:solidFill>
                <a:latin typeface="Arial" panose="020B0604020202020204" pitchFamily="34" charset="0"/>
                <a:cs typeface="Arial" panose="020B0604020202020204" pitchFamily="34" charset="0"/>
              </a:rPr>
              <a:t>sensitisation</a:t>
            </a:r>
            <a:r>
              <a:rPr lang="en-US" altLang="en-US" sz="2000" dirty="0">
                <a:solidFill>
                  <a:srgbClr val="C00000"/>
                </a:solidFill>
                <a:latin typeface="Arial" panose="020B0604020202020204" pitchFamily="34" charset="0"/>
                <a:cs typeface="Arial" panose="020B0604020202020204" pitchFamily="34" charset="0"/>
              </a:rPr>
              <a:t>/ hyperarousal</a:t>
            </a:r>
          </a:p>
        </p:txBody>
      </p:sp>
      <p:grpSp>
        <p:nvGrpSpPr>
          <p:cNvPr id="21" name="Group 20">
            <a:extLst>
              <a:ext uri="{FF2B5EF4-FFF2-40B4-BE49-F238E27FC236}">
                <a16:creationId xmlns:a16="http://schemas.microsoft.com/office/drawing/2014/main" id="{CA862162-4FF8-FD8A-8D9F-491558191701}"/>
              </a:ext>
            </a:extLst>
          </p:cNvPr>
          <p:cNvGrpSpPr/>
          <p:nvPr/>
        </p:nvGrpSpPr>
        <p:grpSpPr>
          <a:xfrm>
            <a:off x="634226" y="1160944"/>
            <a:ext cx="6535136" cy="4748288"/>
            <a:chOff x="4416052" y="1923182"/>
            <a:chExt cx="5156121" cy="3771084"/>
          </a:xfrm>
        </p:grpSpPr>
        <p:sp>
          <p:nvSpPr>
            <p:cNvPr id="23" name="TextBox 21">
              <a:extLst>
                <a:ext uri="{FF2B5EF4-FFF2-40B4-BE49-F238E27FC236}">
                  <a16:creationId xmlns:a16="http://schemas.microsoft.com/office/drawing/2014/main" id="{0471E1AF-685E-B946-8B81-504E1628839E}"/>
                </a:ext>
              </a:extLst>
            </p:cNvPr>
            <p:cNvSpPr txBox="1"/>
            <p:nvPr/>
          </p:nvSpPr>
          <p:spPr>
            <a:xfrm>
              <a:off x="4416052" y="1923182"/>
              <a:ext cx="2540423" cy="1915765"/>
            </a:xfrm>
            <a:prstGeom prst="rect">
              <a:avLst/>
            </a:prstGeom>
          </p:spPr>
          <p:txBody>
            <a:bodyPr wrap="square" lIns="0" tIns="0" rIns="0" bIns="0" rtlCol="0" anchor="t">
              <a:spAutoFit/>
            </a:bodyPr>
            <a:lstStyle/>
            <a:p>
              <a:pPr lvl="0" algn="ctr" eaLnBrk="0" fontAlgn="base" hangingPunct="0">
                <a:spcBef>
                  <a:spcPct val="0"/>
                </a:spcBef>
                <a:spcAft>
                  <a:spcPct val="0"/>
                </a:spcAft>
              </a:pPr>
              <a:r>
                <a:rPr lang="en-GB" sz="2000" b="1" noProof="0" dirty="0">
                  <a:solidFill>
                    <a:srgbClr val="000000"/>
                  </a:solidFill>
                  <a:latin typeface="Arial" panose="020B0604020202020204" pitchFamily="34" charset="0"/>
                  <a:ea typeface="Poppins Bold"/>
                  <a:cs typeface="Arial" panose="020B0604020202020204" pitchFamily="34" charset="0"/>
                  <a:sym typeface="Poppins Bold"/>
                </a:rPr>
                <a:t>Biological</a:t>
              </a:r>
              <a:r>
                <a:rPr lang="en-GB" sz="2000" noProof="0" dirty="0">
                  <a:solidFill>
                    <a:srgbClr val="000000"/>
                  </a:solidFill>
                  <a:latin typeface="Poppins Bold"/>
                  <a:ea typeface="Poppins Bold"/>
                  <a:cs typeface="Poppins Bold"/>
                  <a:sym typeface="Poppins Bold"/>
                </a:rPr>
                <a:t> </a:t>
              </a:r>
            </a:p>
            <a:p>
              <a:pPr lvl="0" algn="ctr" eaLnBrk="0" fontAlgn="base" hangingPunct="0">
                <a:spcBef>
                  <a:spcPct val="0"/>
                </a:spcBef>
                <a:spcAft>
                  <a:spcPct val="0"/>
                </a:spcAft>
              </a:pPr>
              <a:r>
                <a:rPr lang="en-GB" altLang="en-US" sz="2000" dirty="0">
                  <a:solidFill>
                    <a:srgbClr val="000000"/>
                  </a:solidFill>
                  <a:latin typeface="Poppins Bold"/>
                  <a:cs typeface="Poppins Bold"/>
                  <a:sym typeface="Poppins Bold"/>
                </a:rPr>
                <a:t> </a:t>
              </a:r>
              <a:r>
                <a:rPr lang="en-GB" altLang="en-US" sz="2000" dirty="0">
                  <a:solidFill>
                    <a:srgbClr val="000000"/>
                  </a:solidFill>
                  <a:latin typeface="Arial" panose="020B0604020202020204" pitchFamily="34" charset="0"/>
                  <a:cs typeface="Arial" panose="020B0604020202020204" pitchFamily="34" charset="0"/>
                  <a:sym typeface="Poppins Bold"/>
                </a:rPr>
                <a:t>Inflammation</a:t>
              </a:r>
            </a:p>
            <a:p>
              <a:pPr algn="ctr" eaLnBrk="0" fontAlgn="base" hangingPunct="0">
                <a:spcBef>
                  <a:spcPct val="0"/>
                </a:spcBef>
                <a:spcAft>
                  <a:spcPct val="0"/>
                </a:spcAft>
              </a:pPr>
              <a:r>
                <a:rPr lang="en-US" altLang="en-US" sz="2000" dirty="0">
                  <a:latin typeface="Arial" panose="020B0604020202020204" pitchFamily="34" charset="0"/>
                </a:rPr>
                <a:t>Pelvic floor dysfunction</a:t>
              </a:r>
              <a:endParaRPr lang="en-GB" sz="2000" dirty="0">
                <a:solidFill>
                  <a:srgbClr val="000000"/>
                </a:solidFill>
                <a:latin typeface="Poppins Bold"/>
                <a:ea typeface="Poppins Bold"/>
                <a:cs typeface="Poppins Bold"/>
                <a:sym typeface="Poppins Bold"/>
              </a:endParaRPr>
            </a:p>
            <a:p>
              <a:pPr lvl="0" algn="ctr" eaLnBrk="0" fontAlgn="base" hangingPunct="0">
                <a:spcBef>
                  <a:spcPct val="0"/>
                </a:spcBef>
                <a:spcAft>
                  <a:spcPct val="0"/>
                </a:spcAft>
              </a:pPr>
              <a:r>
                <a:rPr lang="en-US" altLang="en-US" sz="2000" dirty="0">
                  <a:latin typeface="Arial" panose="020B0604020202020204" pitchFamily="34" charset="0"/>
                </a:rPr>
                <a:t>Peripheral sensitization</a:t>
              </a:r>
            </a:p>
            <a:p>
              <a:pPr lvl="0" algn="ctr" eaLnBrk="0" fontAlgn="base" hangingPunct="0">
                <a:spcBef>
                  <a:spcPct val="0"/>
                </a:spcBef>
                <a:spcAft>
                  <a:spcPct val="0"/>
                </a:spcAft>
              </a:pPr>
              <a:r>
                <a:rPr lang="en-US" altLang="en-US" sz="2000" dirty="0">
                  <a:latin typeface="Arial" panose="020B0604020202020204" pitchFamily="34" charset="0"/>
                </a:rPr>
                <a:t>Central </a:t>
              </a:r>
              <a:r>
                <a:rPr lang="en-US" altLang="en-US" sz="2000" dirty="0" err="1">
                  <a:latin typeface="Arial" panose="020B0604020202020204" pitchFamily="34" charset="0"/>
                </a:rPr>
                <a:t>sensitisation</a:t>
              </a:r>
              <a:r>
                <a:rPr lang="en-US" altLang="en-US" sz="2000" dirty="0">
                  <a:latin typeface="Arial" panose="020B0604020202020204" pitchFamily="34" charset="0"/>
                </a:rPr>
                <a:t> </a:t>
              </a:r>
              <a:endParaRPr lang="en-GB" altLang="en-US" sz="2000" dirty="0">
                <a:solidFill>
                  <a:srgbClr val="000000"/>
                </a:solidFill>
                <a:latin typeface="Poppins Bold"/>
                <a:cs typeface="Poppins Bold"/>
                <a:sym typeface="Poppins Bold"/>
              </a:endParaRPr>
            </a:p>
            <a:p>
              <a:pPr algn="ctr" eaLnBrk="0" fontAlgn="base" hangingPunct="0">
                <a:spcBef>
                  <a:spcPct val="0"/>
                </a:spcBef>
                <a:spcAft>
                  <a:spcPct val="0"/>
                </a:spcAft>
              </a:pPr>
              <a:r>
                <a:rPr lang="en-US" altLang="en-US" sz="2000" dirty="0">
                  <a:latin typeface="Arial" panose="020B0604020202020204" pitchFamily="34" charset="0"/>
                </a:rPr>
                <a:t>Hormonal fluctuations</a:t>
              </a:r>
            </a:p>
            <a:p>
              <a:pPr algn="ctr">
                <a:lnSpc>
                  <a:spcPts val="2200"/>
                </a:lnSpc>
                <a:spcBef>
                  <a:spcPct val="0"/>
                </a:spcBef>
              </a:pPr>
              <a:endParaRPr lang="en-GB" sz="2000" b="1" noProof="0" dirty="0">
                <a:solidFill>
                  <a:srgbClr val="000000"/>
                </a:solidFill>
                <a:latin typeface="Poppins Bold"/>
                <a:ea typeface="Poppins Bold"/>
                <a:cs typeface="Poppins Bold"/>
                <a:sym typeface="Poppins Bold"/>
              </a:endParaRPr>
            </a:p>
            <a:p>
              <a:pPr algn="ctr">
                <a:lnSpc>
                  <a:spcPts val="2200"/>
                </a:lnSpc>
                <a:spcBef>
                  <a:spcPct val="0"/>
                </a:spcBef>
              </a:pPr>
              <a:endParaRPr lang="en-GB" sz="2000" b="1" noProof="0" dirty="0">
                <a:solidFill>
                  <a:srgbClr val="000000"/>
                </a:solidFill>
                <a:latin typeface="Poppins Bold"/>
                <a:ea typeface="Poppins Bold"/>
                <a:cs typeface="Poppins Bold"/>
                <a:sym typeface="Poppins Bold"/>
              </a:endParaRPr>
            </a:p>
          </p:txBody>
        </p:sp>
        <p:sp>
          <p:nvSpPr>
            <p:cNvPr id="24" name="TextBox 22">
              <a:extLst>
                <a:ext uri="{FF2B5EF4-FFF2-40B4-BE49-F238E27FC236}">
                  <a16:creationId xmlns:a16="http://schemas.microsoft.com/office/drawing/2014/main" id="{029662C2-BE09-DCD1-0BAF-471183288599}"/>
                </a:ext>
              </a:extLst>
            </p:cNvPr>
            <p:cNvSpPr txBox="1"/>
            <p:nvPr/>
          </p:nvSpPr>
          <p:spPr>
            <a:xfrm>
              <a:off x="6999917" y="1923182"/>
              <a:ext cx="2572256" cy="1446245"/>
            </a:xfrm>
            <a:prstGeom prst="rect">
              <a:avLst/>
            </a:prstGeom>
          </p:spPr>
          <p:txBody>
            <a:bodyPr wrap="square" lIns="0" tIns="0" rIns="0" bIns="0" rtlCol="0" anchor="t">
              <a:spAutoFit/>
            </a:bodyPr>
            <a:lstStyle/>
            <a:p>
              <a:pPr algn="ctr">
                <a:lnSpc>
                  <a:spcPts val="2200"/>
                </a:lnSpc>
                <a:spcBef>
                  <a:spcPct val="0"/>
                </a:spcBef>
              </a:pPr>
              <a:r>
                <a:rPr lang="en-GB" sz="2000" b="1" noProof="0" dirty="0">
                  <a:solidFill>
                    <a:srgbClr val="000000"/>
                  </a:solidFill>
                  <a:latin typeface="Arial" panose="020B0604020202020204" pitchFamily="34" charset="0"/>
                  <a:ea typeface="Poppins Bold"/>
                  <a:cs typeface="Arial" panose="020B0604020202020204" pitchFamily="34" charset="0"/>
                  <a:sym typeface="Poppins Bold"/>
                </a:rPr>
                <a:t>Social</a:t>
              </a:r>
            </a:p>
            <a:p>
              <a:pPr algn="ctr"/>
              <a:r>
                <a:rPr lang="en-GB" sz="2000" dirty="0">
                  <a:latin typeface="Arial" panose="020B0604020202020204" pitchFamily="34" charset="0"/>
                  <a:cs typeface="Arial" panose="020B0604020202020204" pitchFamily="34" charset="0"/>
                </a:rPr>
                <a:t>Stigma and Taboo</a:t>
              </a:r>
            </a:p>
            <a:p>
              <a:pPr algn="ctr"/>
              <a:r>
                <a:rPr lang="en-GB" sz="2000" dirty="0">
                  <a:latin typeface="Arial" panose="020B0604020202020204" pitchFamily="34" charset="0"/>
                  <a:cs typeface="Arial" panose="020B0604020202020204" pitchFamily="34" charset="0"/>
                </a:rPr>
                <a:t>Cultural/Societal beliefs</a:t>
              </a:r>
            </a:p>
            <a:p>
              <a:pPr algn="ctr"/>
              <a:r>
                <a:rPr lang="en-GB" sz="2000" dirty="0">
                  <a:latin typeface="Arial" panose="020B0604020202020204" pitchFamily="34" charset="0"/>
                  <a:cs typeface="Arial" panose="020B0604020202020204" pitchFamily="34" charset="0"/>
                </a:rPr>
                <a:t>Healthcare access/experiences</a:t>
              </a:r>
            </a:p>
            <a:p>
              <a:pPr algn="ctr"/>
              <a:r>
                <a:rPr lang="en-GB" sz="2000" dirty="0">
                  <a:latin typeface="Arial" panose="020B0604020202020204" pitchFamily="34" charset="0"/>
                  <a:cs typeface="Arial" panose="020B0604020202020204" pitchFamily="34" charset="0"/>
                </a:rPr>
                <a:t>Social groups</a:t>
              </a:r>
              <a:endParaRPr lang="en-GB" sz="2000" b="1" noProof="0" dirty="0">
                <a:solidFill>
                  <a:srgbClr val="000000"/>
                </a:solidFill>
                <a:latin typeface="Arial" panose="020B0604020202020204" pitchFamily="34" charset="0"/>
                <a:ea typeface="Poppins Bold"/>
                <a:cs typeface="Arial" panose="020B0604020202020204" pitchFamily="34" charset="0"/>
                <a:sym typeface="Poppins Bold"/>
              </a:endParaRPr>
            </a:p>
          </p:txBody>
        </p:sp>
        <p:sp>
          <p:nvSpPr>
            <p:cNvPr id="25" name="TextBox 23">
              <a:extLst>
                <a:ext uri="{FF2B5EF4-FFF2-40B4-BE49-F238E27FC236}">
                  <a16:creationId xmlns:a16="http://schemas.microsoft.com/office/drawing/2014/main" id="{2D88EC76-E16E-8C6A-EDCC-7E62509EE179}"/>
                </a:ext>
              </a:extLst>
            </p:cNvPr>
            <p:cNvSpPr txBox="1"/>
            <p:nvPr/>
          </p:nvSpPr>
          <p:spPr>
            <a:xfrm>
              <a:off x="5373691" y="4023955"/>
              <a:ext cx="3266426" cy="1670311"/>
            </a:xfrm>
            <a:prstGeom prst="rect">
              <a:avLst/>
            </a:prstGeom>
          </p:spPr>
          <p:txBody>
            <a:bodyPr wrap="square" lIns="0" tIns="0" rIns="0" bIns="0" rtlCol="0" anchor="t">
              <a:spAutoFit/>
            </a:bodyPr>
            <a:lstStyle/>
            <a:p>
              <a:pPr algn="ctr">
                <a:lnSpc>
                  <a:spcPts val="2200"/>
                </a:lnSpc>
                <a:spcBef>
                  <a:spcPct val="0"/>
                </a:spcBef>
              </a:pPr>
              <a:r>
                <a:rPr lang="en-GB" sz="2000" b="1" noProof="0" dirty="0">
                  <a:solidFill>
                    <a:srgbClr val="000000"/>
                  </a:solidFill>
                  <a:latin typeface="Arial" panose="020B0604020202020204" pitchFamily="34" charset="0"/>
                  <a:ea typeface="Poppins Bold"/>
                  <a:cs typeface="Arial" panose="020B0604020202020204" pitchFamily="34" charset="0"/>
                  <a:sym typeface="Poppins Bold"/>
                </a:rPr>
                <a:t>Psychological</a:t>
              </a:r>
            </a:p>
            <a:p>
              <a:pPr lvl="0" algn="ctr">
                <a:defRPr/>
              </a:pPr>
              <a:r>
                <a:rPr lang="en-GB" sz="2000" dirty="0">
                  <a:solidFill>
                    <a:prstClr val="black"/>
                  </a:solidFill>
                  <a:latin typeface="Arial" panose="020B0604020202020204" pitchFamily="34" charset="0"/>
                  <a:cs typeface="Arial" panose="020B0604020202020204" pitchFamily="34" charset="0"/>
                </a:rPr>
                <a:t>Beliefs/expectations/ experience</a:t>
              </a:r>
            </a:p>
            <a:p>
              <a:pPr lvl="0" algn="ctr">
                <a:defRPr/>
              </a:pPr>
              <a:r>
                <a:rPr lang="en-GB" sz="2000" dirty="0">
                  <a:solidFill>
                    <a:prstClr val="black"/>
                  </a:solidFill>
                  <a:latin typeface="Arial" panose="020B0604020202020204" pitchFamily="34" charset="0"/>
                  <a:cs typeface="Arial" panose="020B0604020202020204" pitchFamily="34" charset="0"/>
                </a:rPr>
                <a:t>Emotions- shame</a:t>
              </a:r>
            </a:p>
            <a:p>
              <a:pPr lvl="0" algn="ctr">
                <a:defRPr/>
              </a:pPr>
              <a:r>
                <a:rPr lang="en-GB" sz="2000" dirty="0">
                  <a:solidFill>
                    <a:prstClr val="black"/>
                  </a:solidFill>
                  <a:latin typeface="Arial" panose="020B0604020202020204" pitchFamily="34" charset="0"/>
                  <a:cs typeface="Arial" panose="020B0604020202020204" pitchFamily="34" charset="0"/>
                </a:rPr>
                <a:t>Hypervigilance- medicalised</a:t>
              </a:r>
            </a:p>
            <a:p>
              <a:pPr lvl="0" algn="ctr">
                <a:defRPr/>
              </a:pPr>
              <a:r>
                <a:rPr lang="en-GB" sz="2000" dirty="0">
                  <a:solidFill>
                    <a:prstClr val="black"/>
                  </a:solidFill>
                  <a:latin typeface="Arial" panose="020B0604020202020204" pitchFamily="34" charset="0"/>
                  <a:cs typeface="Arial" panose="020B0604020202020204" pitchFamily="34" charset="0"/>
                </a:rPr>
                <a:t>Body image- bloat, B&amp;B, bleed, sex</a:t>
              </a:r>
            </a:p>
            <a:p>
              <a:pPr lvl="0" algn="ctr">
                <a:defRPr/>
              </a:pPr>
              <a:endParaRPr lang="en-GB" sz="2000" dirty="0">
                <a:solidFill>
                  <a:prstClr val="black"/>
                </a:solidFill>
                <a:latin typeface="Calibri" panose="020F0502020204030204"/>
              </a:endParaRPr>
            </a:p>
            <a:p>
              <a:pPr algn="ctr">
                <a:lnSpc>
                  <a:spcPts val="2200"/>
                </a:lnSpc>
                <a:spcBef>
                  <a:spcPct val="0"/>
                </a:spcBef>
              </a:pPr>
              <a:endParaRPr lang="en-GB" sz="2000" b="1" noProof="0" dirty="0">
                <a:solidFill>
                  <a:srgbClr val="000000"/>
                </a:solidFill>
                <a:latin typeface="Arial" panose="020B0604020202020204" pitchFamily="34" charset="0"/>
                <a:ea typeface="Poppins Bold"/>
                <a:cs typeface="Arial" panose="020B0604020202020204" pitchFamily="34" charset="0"/>
                <a:sym typeface="Poppins Bold"/>
              </a:endParaRPr>
            </a:p>
          </p:txBody>
        </p:sp>
      </p:grpSp>
    </p:spTree>
    <p:extLst>
      <p:ext uri="{BB962C8B-B14F-4D97-AF65-F5344CB8AC3E}">
        <p14:creationId xmlns:p14="http://schemas.microsoft.com/office/powerpoint/2010/main" val="322544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A582A-7DD9-6233-7B34-764F597A9529}"/>
              </a:ext>
            </a:extLst>
          </p:cNvPr>
          <p:cNvSpPr>
            <a:spLocks noGrp="1"/>
          </p:cNvSpPr>
          <p:nvPr>
            <p:ph type="title"/>
          </p:nvPr>
        </p:nvSpPr>
        <p:spPr/>
        <p:txBody>
          <a:bodyPr>
            <a:normAutofit/>
          </a:bodyPr>
          <a:lstStyle/>
          <a:p>
            <a:r>
              <a:rPr lang="en-US" sz="4000" b="1" dirty="0">
                <a:latin typeface="Arial" panose="020B0604020202020204" pitchFamily="34" charset="0"/>
                <a:cs typeface="Arial" panose="020B0604020202020204" pitchFamily="34" charset="0"/>
              </a:rPr>
              <a:t>The Case for a Multidisciplinary Approach</a:t>
            </a:r>
            <a:endParaRPr lang="en-GB" sz="4000" dirty="0">
              <a:latin typeface="Arial" panose="020B0604020202020204" pitchFamily="34" charset="0"/>
              <a:cs typeface="Arial" panose="020B0604020202020204" pitchFamily="34" charset="0"/>
            </a:endParaRPr>
          </a:p>
        </p:txBody>
      </p:sp>
      <p:pic>
        <p:nvPicPr>
          <p:cNvPr id="6" name="Content Placeholder 4" descr="A circle with numbers and a number in it&#10;&#10;AI-generated content may be incorrect.">
            <a:extLst>
              <a:ext uri="{FF2B5EF4-FFF2-40B4-BE49-F238E27FC236}">
                <a16:creationId xmlns:a16="http://schemas.microsoft.com/office/drawing/2014/main" id="{FA45661A-A0D3-7FF0-B8A9-32CD97F6EF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2063" y="2096927"/>
            <a:ext cx="1811492" cy="1757906"/>
          </a:xfrm>
          <a:prstGeom prst="rect">
            <a:avLst/>
          </a:prstGeom>
        </p:spPr>
      </p:pic>
      <p:sp>
        <p:nvSpPr>
          <p:cNvPr id="7" name="TextBox 6">
            <a:extLst>
              <a:ext uri="{FF2B5EF4-FFF2-40B4-BE49-F238E27FC236}">
                <a16:creationId xmlns:a16="http://schemas.microsoft.com/office/drawing/2014/main" id="{D2626793-FD93-3C5E-32D7-12AE7AE1D38D}"/>
              </a:ext>
            </a:extLst>
          </p:cNvPr>
          <p:cNvSpPr txBox="1"/>
          <p:nvPr/>
        </p:nvSpPr>
        <p:spPr>
          <a:xfrm>
            <a:off x="8282862" y="2651675"/>
            <a:ext cx="4644610" cy="461665"/>
          </a:xfrm>
          <a:prstGeom prst="rect">
            <a:avLst/>
          </a:prstGeom>
          <a:noFill/>
        </p:spPr>
        <p:txBody>
          <a:bodyPr wrap="square">
            <a:spAutoFit/>
          </a:bodyPr>
          <a:lstStyle/>
          <a:p>
            <a:pPr lvl="0"/>
            <a:r>
              <a:rPr lang="en-US" sz="2400" b="1" dirty="0">
                <a:latin typeface="Arial" panose="020B0604020202020204" pitchFamily="34" charset="0"/>
                <a:cs typeface="Arial" panose="020B0604020202020204" pitchFamily="34" charset="0"/>
              </a:rPr>
              <a:t>Respond to medical Rx</a:t>
            </a:r>
            <a:endParaRPr lang="en-GB"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832CE23-AC2D-7531-0737-03C22029CDAF}"/>
              </a:ext>
            </a:extLst>
          </p:cNvPr>
          <p:cNvSpPr txBox="1"/>
          <p:nvPr/>
        </p:nvSpPr>
        <p:spPr>
          <a:xfrm>
            <a:off x="6568822" y="5231318"/>
            <a:ext cx="3764566" cy="369332"/>
          </a:xfrm>
          <a:prstGeom prst="rect">
            <a:avLst/>
          </a:prstGeom>
          <a:noFill/>
        </p:spPr>
        <p:txBody>
          <a:bodyPr wrap="square">
            <a:spAutoFit/>
          </a:bodyPr>
          <a:lstStyle/>
          <a:p>
            <a:r>
              <a:rPr lang="en-GB" dirty="0">
                <a:latin typeface="Arial" panose="020B0604020202020204" pitchFamily="34" charset="0"/>
                <a:cs typeface="Arial" panose="020B0604020202020204" pitchFamily="34" charset="0"/>
              </a:rPr>
              <a:t>Starzec-</a:t>
            </a:r>
            <a:r>
              <a:rPr lang="en-GB" dirty="0" err="1">
                <a:latin typeface="Arial" panose="020B0604020202020204" pitchFamily="34" charset="0"/>
                <a:cs typeface="Arial" panose="020B0604020202020204" pitchFamily="34" charset="0"/>
              </a:rPr>
              <a:t>Proserpio</a:t>
            </a:r>
            <a:r>
              <a:rPr lang="en-GB" dirty="0">
                <a:latin typeface="Arial" panose="020B0604020202020204" pitchFamily="34" charset="0"/>
                <a:cs typeface="Arial" panose="020B0604020202020204" pitchFamily="34" charset="0"/>
              </a:rPr>
              <a:t>, 2024</a:t>
            </a:r>
          </a:p>
        </p:txBody>
      </p:sp>
      <p:sp>
        <p:nvSpPr>
          <p:cNvPr id="8" name="TextBox 7">
            <a:extLst>
              <a:ext uri="{FF2B5EF4-FFF2-40B4-BE49-F238E27FC236}">
                <a16:creationId xmlns:a16="http://schemas.microsoft.com/office/drawing/2014/main" id="{274A7F31-0EBC-DC18-3E38-AC72F4270551}"/>
              </a:ext>
            </a:extLst>
          </p:cNvPr>
          <p:cNvSpPr txBox="1"/>
          <p:nvPr/>
        </p:nvSpPr>
        <p:spPr>
          <a:xfrm>
            <a:off x="6568822" y="4400321"/>
            <a:ext cx="4784978" cy="830997"/>
          </a:xfrm>
          <a:prstGeom prst="rect">
            <a:avLst/>
          </a:prstGeom>
          <a:noFill/>
        </p:spPr>
        <p:txBody>
          <a:bodyPr wrap="square">
            <a:spAutoFit/>
          </a:bodyPr>
          <a:lstStyle/>
          <a:p>
            <a:pPr lvl="0"/>
            <a:r>
              <a:rPr lang="en-US" sz="2400" b="1" dirty="0">
                <a:latin typeface="Arial" panose="020B0604020202020204" pitchFamily="34" charset="0"/>
                <a:cs typeface="Arial" panose="020B0604020202020204" pitchFamily="34" charset="0"/>
              </a:rPr>
              <a:t>Low evidence for standalone therapies</a:t>
            </a:r>
            <a:endParaRPr lang="en-GB" sz="2400" dirty="0">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8AB3E3D9-BA90-E563-746B-7701DB595E8E}"/>
              </a:ext>
            </a:extLst>
          </p:cNvPr>
          <p:cNvGrpSpPr/>
          <p:nvPr/>
        </p:nvGrpSpPr>
        <p:grpSpPr>
          <a:xfrm>
            <a:off x="327630" y="1575185"/>
            <a:ext cx="5768370" cy="4801568"/>
            <a:chOff x="-50963" y="902116"/>
            <a:chExt cx="7335430" cy="5905434"/>
          </a:xfrm>
        </p:grpSpPr>
        <p:sp>
          <p:nvSpPr>
            <p:cNvPr id="11" name="Freeform 20">
              <a:extLst>
                <a:ext uri="{FF2B5EF4-FFF2-40B4-BE49-F238E27FC236}">
                  <a16:creationId xmlns:a16="http://schemas.microsoft.com/office/drawing/2014/main" id="{1C04A4F2-80AA-CD8C-7143-2EE8AC5DD2F7}"/>
                </a:ext>
              </a:extLst>
            </p:cNvPr>
            <p:cNvSpPr/>
            <p:nvPr/>
          </p:nvSpPr>
          <p:spPr>
            <a:xfrm>
              <a:off x="-50963" y="902116"/>
              <a:ext cx="7335430" cy="5905434"/>
            </a:xfrm>
            <a:custGeom>
              <a:avLst/>
              <a:gdLst/>
              <a:ahLst/>
              <a:cxnLst/>
              <a:rect l="l" t="t" r="r" b="b"/>
              <a:pathLst>
                <a:path w="4697843" h="4286782">
                  <a:moveTo>
                    <a:pt x="0" y="0"/>
                  </a:moveTo>
                  <a:lnTo>
                    <a:pt x="4697844" y="0"/>
                  </a:lnTo>
                  <a:lnTo>
                    <a:pt x="4697844" y="4286782"/>
                  </a:lnTo>
                  <a:lnTo>
                    <a:pt x="0" y="4286782"/>
                  </a:lnTo>
                  <a:lnTo>
                    <a:pt x="0" y="0"/>
                  </a:lnTo>
                  <a:close/>
                </a:path>
              </a:pathLst>
            </a:custGeom>
            <a:blipFill>
              <a:blip r:embed="rId4">
                <a:alphaModFix amt="69000"/>
                <a:extLst>
                  <a:ext uri="{96DAC541-7B7A-43D3-8B79-37D633B846F1}">
                    <asvg:svgBlip xmlns:asvg="http://schemas.microsoft.com/office/drawing/2016/SVG/main" r:embed="rId5"/>
                  </a:ext>
                </a:extLst>
              </a:blip>
              <a:stretch>
                <a:fillRect/>
              </a:stretch>
            </a:blipFill>
          </p:spPr>
          <p:txBody>
            <a:bodyPr/>
            <a:lstStyle/>
            <a:p>
              <a:endParaRPr lang="en-GB" sz="1600" noProof="0" dirty="0">
                <a:latin typeface="Arial" panose="020B0604020202020204" pitchFamily="34" charset="0"/>
                <a:cs typeface="Arial" panose="020B0604020202020204" pitchFamily="34" charset="0"/>
              </a:endParaRPr>
            </a:p>
          </p:txBody>
        </p:sp>
        <p:sp>
          <p:nvSpPr>
            <p:cNvPr id="12" name="TextBox 21">
              <a:extLst>
                <a:ext uri="{FF2B5EF4-FFF2-40B4-BE49-F238E27FC236}">
                  <a16:creationId xmlns:a16="http://schemas.microsoft.com/office/drawing/2014/main" id="{336E1AB8-46C8-7FFC-3279-269E75487E94}"/>
                </a:ext>
              </a:extLst>
            </p:cNvPr>
            <p:cNvSpPr txBox="1"/>
            <p:nvPr/>
          </p:nvSpPr>
          <p:spPr>
            <a:xfrm>
              <a:off x="278904" y="2265583"/>
              <a:ext cx="3219864" cy="969839"/>
            </a:xfrm>
            <a:prstGeom prst="rect">
              <a:avLst/>
            </a:prstGeom>
          </p:spPr>
          <p:txBody>
            <a:bodyPr wrap="square" lIns="0" tIns="0" rIns="0" bIns="0" rtlCol="0" anchor="t">
              <a:spAutoFit/>
            </a:bodyPr>
            <a:lstStyle/>
            <a:p>
              <a:pPr lvl="0" algn="ctr" eaLnBrk="0" fontAlgn="base" hangingPunct="0">
                <a:spcBef>
                  <a:spcPct val="0"/>
                </a:spcBef>
                <a:spcAft>
                  <a:spcPct val="0"/>
                </a:spcAft>
              </a:pPr>
              <a:r>
                <a:rPr lang="en-GB" b="1" noProof="0" dirty="0">
                  <a:solidFill>
                    <a:srgbClr val="000000"/>
                  </a:solidFill>
                  <a:latin typeface="Arial" panose="020B0604020202020204" pitchFamily="34" charset="0"/>
                  <a:ea typeface="Poppins Bold"/>
                  <a:cs typeface="Arial" panose="020B0604020202020204" pitchFamily="34" charset="0"/>
                  <a:sym typeface="Poppins Bold"/>
                </a:rPr>
                <a:t>Biological</a:t>
              </a:r>
              <a:r>
                <a:rPr lang="en-GB" noProof="0" dirty="0">
                  <a:solidFill>
                    <a:srgbClr val="000000"/>
                  </a:solidFill>
                  <a:latin typeface="Arial" panose="020B0604020202020204" pitchFamily="34" charset="0"/>
                  <a:ea typeface="Poppins Bold"/>
                  <a:cs typeface="Arial" panose="020B0604020202020204" pitchFamily="34" charset="0"/>
                  <a:sym typeface="Poppins Bold"/>
                </a:rPr>
                <a:t> </a:t>
              </a:r>
            </a:p>
            <a:p>
              <a:pPr lvl="0" algn="ctr" eaLnBrk="0" fontAlgn="base" hangingPunct="0">
                <a:spcBef>
                  <a:spcPct val="0"/>
                </a:spcBef>
                <a:spcAft>
                  <a:spcPct val="0"/>
                </a:spcAft>
              </a:pPr>
              <a:r>
                <a:rPr lang="en-GB" altLang="en-US" dirty="0">
                  <a:solidFill>
                    <a:srgbClr val="000000"/>
                  </a:solidFill>
                  <a:latin typeface="Arial" panose="020B0604020202020204" pitchFamily="34" charset="0"/>
                  <a:cs typeface="Arial" panose="020B0604020202020204" pitchFamily="34" charset="0"/>
                  <a:sym typeface="Poppins Bold"/>
                </a:rPr>
                <a:t> </a:t>
              </a:r>
              <a:endParaRPr lang="en-GB" b="1" noProof="0" dirty="0">
                <a:solidFill>
                  <a:srgbClr val="000000"/>
                </a:solidFill>
                <a:latin typeface="Arial" panose="020B0604020202020204" pitchFamily="34" charset="0"/>
                <a:ea typeface="Poppins Bold"/>
                <a:cs typeface="Arial" panose="020B0604020202020204" pitchFamily="34" charset="0"/>
                <a:sym typeface="Poppins Bold"/>
              </a:endParaRPr>
            </a:p>
            <a:p>
              <a:pPr algn="ctr">
                <a:lnSpc>
                  <a:spcPts val="2200"/>
                </a:lnSpc>
                <a:spcBef>
                  <a:spcPct val="0"/>
                </a:spcBef>
              </a:pPr>
              <a:endParaRPr lang="en-GB" b="1" noProof="0" dirty="0">
                <a:solidFill>
                  <a:srgbClr val="000000"/>
                </a:solidFill>
                <a:latin typeface="Arial" panose="020B0604020202020204" pitchFamily="34" charset="0"/>
                <a:ea typeface="Poppins Bold"/>
                <a:cs typeface="Arial" panose="020B0604020202020204" pitchFamily="34" charset="0"/>
                <a:sym typeface="Poppins Bold"/>
              </a:endParaRPr>
            </a:p>
          </p:txBody>
        </p:sp>
        <p:sp>
          <p:nvSpPr>
            <p:cNvPr id="13" name="TextBox 22">
              <a:extLst>
                <a:ext uri="{FF2B5EF4-FFF2-40B4-BE49-F238E27FC236}">
                  <a16:creationId xmlns:a16="http://schemas.microsoft.com/office/drawing/2014/main" id="{9AE2818F-F73A-BE96-26D2-B3871FBE397B}"/>
                </a:ext>
              </a:extLst>
            </p:cNvPr>
            <p:cNvSpPr txBox="1"/>
            <p:nvPr/>
          </p:nvSpPr>
          <p:spPr>
            <a:xfrm>
              <a:off x="3550438" y="2268137"/>
              <a:ext cx="3260211" cy="313146"/>
            </a:xfrm>
            <a:prstGeom prst="rect">
              <a:avLst/>
            </a:prstGeom>
          </p:spPr>
          <p:txBody>
            <a:bodyPr wrap="square" lIns="0" tIns="0" rIns="0" bIns="0" rtlCol="0" anchor="t">
              <a:spAutoFit/>
            </a:bodyPr>
            <a:lstStyle/>
            <a:p>
              <a:pPr algn="ctr">
                <a:lnSpc>
                  <a:spcPts val="2200"/>
                </a:lnSpc>
                <a:spcBef>
                  <a:spcPct val="0"/>
                </a:spcBef>
              </a:pPr>
              <a:r>
                <a:rPr lang="en-GB" b="1" noProof="0" dirty="0">
                  <a:solidFill>
                    <a:srgbClr val="000000"/>
                  </a:solidFill>
                  <a:latin typeface="Arial" panose="020B0604020202020204" pitchFamily="34" charset="0"/>
                  <a:ea typeface="Poppins Bold"/>
                  <a:cs typeface="Arial" panose="020B0604020202020204" pitchFamily="34" charset="0"/>
                  <a:sym typeface="Poppins Bold"/>
                </a:rPr>
                <a:t>Social</a:t>
              </a:r>
            </a:p>
          </p:txBody>
        </p:sp>
        <p:sp>
          <p:nvSpPr>
            <p:cNvPr id="14" name="TextBox 23">
              <a:extLst>
                <a:ext uri="{FF2B5EF4-FFF2-40B4-BE49-F238E27FC236}">
                  <a16:creationId xmlns:a16="http://schemas.microsoft.com/office/drawing/2014/main" id="{A40C7EE6-BFBF-2A1C-76FE-6154B7F0D53A}"/>
                </a:ext>
              </a:extLst>
            </p:cNvPr>
            <p:cNvSpPr txBox="1"/>
            <p:nvPr/>
          </p:nvSpPr>
          <p:spPr>
            <a:xfrm>
              <a:off x="1480419" y="4909096"/>
              <a:ext cx="4140038" cy="975919"/>
            </a:xfrm>
            <a:prstGeom prst="rect">
              <a:avLst/>
            </a:prstGeom>
          </p:spPr>
          <p:txBody>
            <a:bodyPr wrap="square" lIns="0" tIns="0" rIns="0" bIns="0" rtlCol="0" anchor="t">
              <a:spAutoFit/>
            </a:bodyPr>
            <a:lstStyle/>
            <a:p>
              <a:pPr algn="ctr">
                <a:lnSpc>
                  <a:spcPts val="2200"/>
                </a:lnSpc>
                <a:spcBef>
                  <a:spcPct val="0"/>
                </a:spcBef>
              </a:pPr>
              <a:r>
                <a:rPr lang="en-GB" b="1" noProof="0" dirty="0">
                  <a:solidFill>
                    <a:srgbClr val="000000"/>
                  </a:solidFill>
                  <a:latin typeface="Arial" panose="020B0604020202020204" pitchFamily="34" charset="0"/>
                  <a:ea typeface="Poppins Bold"/>
                  <a:cs typeface="Arial" panose="020B0604020202020204" pitchFamily="34" charset="0"/>
                  <a:sym typeface="Poppins Bold"/>
                </a:rPr>
                <a:t>Psychological</a:t>
              </a:r>
            </a:p>
            <a:p>
              <a:pPr lvl="0" algn="ctr">
                <a:defRPr/>
              </a:pPr>
              <a:endParaRPr lang="en-GB" dirty="0">
                <a:solidFill>
                  <a:prstClr val="black"/>
                </a:solidFill>
                <a:latin typeface="Arial" panose="020B0604020202020204" pitchFamily="34" charset="0"/>
                <a:cs typeface="Arial" panose="020B0604020202020204" pitchFamily="34" charset="0"/>
              </a:endParaRPr>
            </a:p>
            <a:p>
              <a:pPr algn="ctr">
                <a:lnSpc>
                  <a:spcPts val="2200"/>
                </a:lnSpc>
                <a:spcBef>
                  <a:spcPct val="0"/>
                </a:spcBef>
              </a:pPr>
              <a:endParaRPr lang="en-GB" b="1" noProof="0" dirty="0">
                <a:solidFill>
                  <a:srgbClr val="000000"/>
                </a:solidFill>
                <a:latin typeface="Arial" panose="020B0604020202020204" pitchFamily="34" charset="0"/>
                <a:ea typeface="Poppins Bold"/>
                <a:cs typeface="Arial" panose="020B0604020202020204" pitchFamily="34" charset="0"/>
                <a:sym typeface="Poppins Bold"/>
              </a:endParaRPr>
            </a:p>
          </p:txBody>
        </p:sp>
      </p:grpSp>
    </p:spTree>
    <p:extLst>
      <p:ext uri="{BB962C8B-B14F-4D97-AF65-F5344CB8AC3E}">
        <p14:creationId xmlns:p14="http://schemas.microsoft.com/office/powerpoint/2010/main" val="2162760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hronic Pelvic Pain">
            <a:extLst>
              <a:ext uri="{FF2B5EF4-FFF2-40B4-BE49-F238E27FC236}">
                <a16:creationId xmlns:a16="http://schemas.microsoft.com/office/drawing/2014/main" id="{90430D0E-731C-A453-8290-55D38397F6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4914" y="1690688"/>
            <a:ext cx="2564076" cy="362226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hronic Pelvic Pain">
            <a:extLst>
              <a:ext uri="{FF2B5EF4-FFF2-40B4-BE49-F238E27FC236}">
                <a16:creationId xmlns:a16="http://schemas.microsoft.com/office/drawing/2014/main" id="{490533D2-BBE3-DDBF-AF55-BE8E1974D2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4215" y="1690688"/>
            <a:ext cx="2564076" cy="362226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57C51EAA-2B11-39CB-E41E-597506251545}"/>
              </a:ext>
            </a:extLst>
          </p:cNvPr>
          <p:cNvSpPr>
            <a:spLocks noGrp="1"/>
          </p:cNvSpPr>
          <p:nvPr>
            <p:ph type="title"/>
          </p:nvPr>
        </p:nvSpPr>
        <p:spPr>
          <a:xfrm>
            <a:off x="838200" y="365125"/>
            <a:ext cx="4513446" cy="1325563"/>
          </a:xfrm>
        </p:spPr>
        <p:txBody>
          <a:bodyPr/>
          <a:lstStyle/>
          <a:p>
            <a:r>
              <a:rPr lang="en-GB" dirty="0">
                <a:latin typeface="Arial" panose="020B0604020202020204" pitchFamily="34" charset="0"/>
                <a:cs typeface="Arial" panose="020B0604020202020204" pitchFamily="34" charset="0"/>
              </a:rPr>
              <a:t>Guidelines</a:t>
            </a:r>
          </a:p>
        </p:txBody>
      </p:sp>
      <p:sp>
        <p:nvSpPr>
          <p:cNvPr id="6" name="Content Placeholder 5">
            <a:extLst>
              <a:ext uri="{FF2B5EF4-FFF2-40B4-BE49-F238E27FC236}">
                <a16:creationId xmlns:a16="http://schemas.microsoft.com/office/drawing/2014/main" id="{49209939-8C42-2203-74CE-A67B58D5338E}"/>
              </a:ext>
            </a:extLst>
          </p:cNvPr>
          <p:cNvSpPr>
            <a:spLocks noGrp="1"/>
          </p:cNvSpPr>
          <p:nvPr>
            <p:ph idx="1"/>
          </p:nvPr>
        </p:nvSpPr>
        <p:spPr>
          <a:xfrm>
            <a:off x="731889" y="1873751"/>
            <a:ext cx="5257800" cy="2871504"/>
          </a:xfrm>
        </p:spPr>
        <p:txBody>
          <a:bodyPr>
            <a:normAutofit lnSpcReduction="10000"/>
          </a:bodyPr>
          <a:lstStyle/>
          <a:p>
            <a:pPr marL="342900" indent="-342900"/>
            <a:r>
              <a:rPr lang="en-GB" dirty="0">
                <a:latin typeface="Arial" panose="020B0604020202020204" pitchFamily="34" charset="0"/>
                <a:cs typeface="Arial" panose="020B0604020202020204" pitchFamily="34" charset="0"/>
              </a:rPr>
              <a:t>Recognise the multifactorial nature of pain</a:t>
            </a:r>
          </a:p>
          <a:p>
            <a:pPr marL="342900" indent="-342900"/>
            <a:r>
              <a:rPr lang="en-GB" dirty="0">
                <a:latin typeface="Arial" panose="020B0604020202020204" pitchFamily="34" charset="0"/>
                <a:cs typeface="Arial" panose="020B0604020202020204" pitchFamily="34" charset="0"/>
              </a:rPr>
              <a:t>Advocate for the </a:t>
            </a:r>
            <a:r>
              <a:rPr lang="en-GB" b="1" dirty="0">
                <a:latin typeface="Arial" panose="020B0604020202020204" pitchFamily="34" charset="0"/>
                <a:cs typeface="Arial" panose="020B0604020202020204" pitchFamily="34" charset="0"/>
              </a:rPr>
              <a:t>Biopsychosocial approach </a:t>
            </a:r>
          </a:p>
          <a:p>
            <a:pPr marL="342900" indent="-342900"/>
            <a:r>
              <a:rPr lang="en-GB" dirty="0">
                <a:latin typeface="Arial" panose="020B0604020202020204" pitchFamily="34" charset="0"/>
                <a:cs typeface="Arial" panose="020B0604020202020204" pitchFamily="34" charset="0"/>
              </a:rPr>
              <a:t>For conditions such as endometriosis hormonal and surgical treatment first line</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13641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2703</Words>
  <Application>Microsoft Office PowerPoint</Application>
  <PresentationFormat>Widescreen</PresentationFormat>
  <Paragraphs>377</Paragraphs>
  <Slides>28</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Aptos</vt:lpstr>
      <vt:lpstr>Aptos Display</vt:lpstr>
      <vt:lpstr>Arial</vt:lpstr>
      <vt:lpstr>Calibri</vt:lpstr>
      <vt:lpstr>Canva Sans</vt:lpstr>
      <vt:lpstr>Canva Sans Bold</vt:lpstr>
      <vt:lpstr>Open Sans</vt:lpstr>
      <vt:lpstr>Poppins Bold</vt:lpstr>
      <vt:lpstr>Symbol</vt:lpstr>
      <vt:lpstr>Office Theme</vt:lpstr>
      <vt:lpstr>Multidisciplinary Management of Chronic Pelvic Pain</vt:lpstr>
      <vt:lpstr>What's coming up</vt:lpstr>
      <vt:lpstr>PowerPoint Presentation</vt:lpstr>
      <vt:lpstr>PowerPoint Presentation</vt:lpstr>
      <vt:lpstr>PowerPoint Presentation</vt:lpstr>
      <vt:lpstr>PowerPoint Presentation</vt:lpstr>
      <vt:lpstr>PowerPoint Presentation</vt:lpstr>
      <vt:lpstr>The Case for a Multidisciplinary Approach</vt:lpstr>
      <vt:lpstr>Guidelines</vt:lpstr>
      <vt:lpstr>Challenges</vt:lpstr>
      <vt:lpstr>Johnson S, Evans E, Hapangama DK. Chronic pelvic pain treatment understanding what matters: a social media survey. Reprod Fertil. 2025 Jan 10;6(1):e240038. doi: 10.1530/RAF-24-0038. PMID: 39826244; PMCID: PMC11795530.</vt:lpstr>
      <vt:lpstr>Taboo and societal/medical acceptance </vt:lpstr>
      <vt:lpstr>Clinician confidence</vt:lpstr>
      <vt:lpstr>Pelvic pain pathway</vt:lpstr>
      <vt:lpstr>Understanding pain- what do patients need</vt:lpstr>
      <vt:lpstr>Resources to support knowledge</vt:lpstr>
      <vt:lpstr>Physiotherapy</vt:lpstr>
      <vt:lpstr>How</vt:lpstr>
      <vt:lpstr>Psychology in Pain Management</vt:lpstr>
      <vt:lpstr>Most common psychological themes</vt:lpstr>
      <vt:lpstr>Pelvic PMP</vt:lpstr>
      <vt:lpstr>PowerPoint Presentation</vt:lpstr>
      <vt:lpstr>When to consider a specialist pathway?</vt:lpstr>
      <vt:lpstr>PowerPoint Presentation</vt:lpstr>
      <vt:lpstr>Future</vt:lpstr>
      <vt:lpstr>Take home messages</vt:lpstr>
      <vt:lpstr>Any questions  </vt:lpstr>
      <vt:lpstr>Useful references not already included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selina dakin</dc:creator>
  <cp:lastModifiedBy>selina dakin</cp:lastModifiedBy>
  <cp:revision>4</cp:revision>
  <dcterms:created xsi:type="dcterms:W3CDTF">2025-06-06T07:40:23Z</dcterms:created>
  <dcterms:modified xsi:type="dcterms:W3CDTF">2025-06-19T11:32:37Z</dcterms:modified>
</cp:coreProperties>
</file>