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3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4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5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6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7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3"/>
  </p:notesMasterIdLst>
  <p:sldIdLst>
    <p:sldId id="256" r:id="rId5"/>
    <p:sldId id="260" r:id="rId6"/>
    <p:sldId id="257" r:id="rId7"/>
    <p:sldId id="261" r:id="rId8"/>
    <p:sldId id="258" r:id="rId9"/>
    <p:sldId id="262" r:id="rId10"/>
    <p:sldId id="259" r:id="rId11"/>
    <p:sldId id="263" r:id="rId12"/>
    <p:sldId id="267" r:id="rId13"/>
    <p:sldId id="268" r:id="rId14"/>
    <p:sldId id="269" r:id="rId15"/>
    <p:sldId id="270" r:id="rId16"/>
    <p:sldId id="272" r:id="rId17"/>
    <p:sldId id="264" r:id="rId18"/>
    <p:sldId id="265" r:id="rId19"/>
    <p:sldId id="273" r:id="rId20"/>
    <p:sldId id="266" r:id="rId21"/>
    <p:sldId id="271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3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raeme Fitzpatrick" userId="8223bc82-0db5-440b-bb91-3d5fbd89a494" providerId="ADAL" clId="{04EE7E54-C088-443B-8CBA-5E8424A7E0D5}"/>
    <pc:docChg chg="custSel addSld modSld">
      <pc:chgData name="Graeme Fitzpatrick" userId="8223bc82-0db5-440b-bb91-3d5fbd89a494" providerId="ADAL" clId="{04EE7E54-C088-443B-8CBA-5E8424A7E0D5}" dt="2025-06-19T15:15:07.916" v="138" actId="26606"/>
      <pc:docMkLst>
        <pc:docMk/>
      </pc:docMkLst>
      <pc:sldChg chg="modNotesTx">
        <pc:chgData name="Graeme Fitzpatrick" userId="8223bc82-0db5-440b-bb91-3d5fbd89a494" providerId="ADAL" clId="{04EE7E54-C088-443B-8CBA-5E8424A7E0D5}" dt="2025-06-19T15:13:57.939" v="123" actId="20577"/>
        <pc:sldMkLst>
          <pc:docMk/>
          <pc:sldMk cId="3521099239" sldId="257"/>
        </pc:sldMkLst>
      </pc:sldChg>
      <pc:sldChg chg="addSp delSp modSp new mod setBg">
        <pc:chgData name="Graeme Fitzpatrick" userId="8223bc82-0db5-440b-bb91-3d5fbd89a494" providerId="ADAL" clId="{04EE7E54-C088-443B-8CBA-5E8424A7E0D5}" dt="2025-06-19T15:15:07.916" v="138" actId="26606"/>
        <pc:sldMkLst>
          <pc:docMk/>
          <pc:sldMk cId="1341714659" sldId="273"/>
        </pc:sldMkLst>
        <pc:spChg chg="mod">
          <ac:chgData name="Graeme Fitzpatrick" userId="8223bc82-0db5-440b-bb91-3d5fbd89a494" providerId="ADAL" clId="{04EE7E54-C088-443B-8CBA-5E8424A7E0D5}" dt="2025-06-19T15:15:07.916" v="138" actId="26606"/>
          <ac:spMkLst>
            <pc:docMk/>
            <pc:sldMk cId="1341714659" sldId="273"/>
            <ac:spMk id="2" creationId="{63A9B648-4258-4696-AAB0-B5B16F87894A}"/>
          </ac:spMkLst>
        </pc:spChg>
        <pc:spChg chg="del">
          <ac:chgData name="Graeme Fitzpatrick" userId="8223bc82-0db5-440b-bb91-3d5fbd89a494" providerId="ADAL" clId="{04EE7E54-C088-443B-8CBA-5E8424A7E0D5}" dt="2025-06-19T15:14:56.135" v="136" actId="478"/>
          <ac:spMkLst>
            <pc:docMk/>
            <pc:sldMk cId="1341714659" sldId="273"/>
            <ac:spMk id="3" creationId="{BD50D0B2-2B62-8F80-EBB3-891161841D87}"/>
          </ac:spMkLst>
        </pc:spChg>
        <pc:spChg chg="add">
          <ac:chgData name="Graeme Fitzpatrick" userId="8223bc82-0db5-440b-bb91-3d5fbd89a494" providerId="ADAL" clId="{04EE7E54-C088-443B-8CBA-5E8424A7E0D5}" dt="2025-06-19T15:15:07.916" v="138" actId="26606"/>
          <ac:spMkLst>
            <pc:docMk/>
            <pc:sldMk cId="1341714659" sldId="273"/>
            <ac:spMk id="7" creationId="{6F5A5072-7B47-4D32-B52A-4EBBF590B8A5}"/>
          </ac:spMkLst>
        </pc:spChg>
        <pc:spChg chg="add">
          <ac:chgData name="Graeme Fitzpatrick" userId="8223bc82-0db5-440b-bb91-3d5fbd89a494" providerId="ADAL" clId="{04EE7E54-C088-443B-8CBA-5E8424A7E0D5}" dt="2025-06-19T15:15:07.916" v="138" actId="26606"/>
          <ac:spMkLst>
            <pc:docMk/>
            <pc:sldMk cId="1341714659" sldId="273"/>
            <ac:spMk id="9" creationId="{9715DAF0-AE1B-46C9-8A6B-DB2AA05AB91D}"/>
          </ac:spMkLst>
        </pc:spChg>
        <pc:spChg chg="add">
          <ac:chgData name="Graeme Fitzpatrick" userId="8223bc82-0db5-440b-bb91-3d5fbd89a494" providerId="ADAL" clId="{04EE7E54-C088-443B-8CBA-5E8424A7E0D5}" dt="2025-06-19T15:15:07.916" v="138" actId="26606"/>
          <ac:spMkLst>
            <pc:docMk/>
            <pc:sldMk cId="1341714659" sldId="273"/>
            <ac:spMk id="11" creationId="{6016219D-510E-4184-9090-6D5578A87BD1}"/>
          </ac:spMkLst>
        </pc:spChg>
        <pc:spChg chg="add">
          <ac:chgData name="Graeme Fitzpatrick" userId="8223bc82-0db5-440b-bb91-3d5fbd89a494" providerId="ADAL" clId="{04EE7E54-C088-443B-8CBA-5E8424A7E0D5}" dt="2025-06-19T15:15:07.916" v="138" actId="26606"/>
          <ac:spMkLst>
            <pc:docMk/>
            <pc:sldMk cId="1341714659" sldId="273"/>
            <ac:spMk id="13" creationId="{AFF4A713-7B75-4B21-90D7-5AB19547C728}"/>
          </ac:spMkLst>
        </pc:spChg>
        <pc:spChg chg="add">
          <ac:chgData name="Graeme Fitzpatrick" userId="8223bc82-0db5-440b-bb91-3d5fbd89a494" providerId="ADAL" clId="{04EE7E54-C088-443B-8CBA-5E8424A7E0D5}" dt="2025-06-19T15:15:07.916" v="138" actId="26606"/>
          <ac:spMkLst>
            <pc:docMk/>
            <pc:sldMk cId="1341714659" sldId="273"/>
            <ac:spMk id="15" creationId="{DC631C0B-6DA6-4E57-8231-CE32B3434A7E}"/>
          </ac:spMkLst>
        </pc:spChg>
        <pc:spChg chg="add">
          <ac:chgData name="Graeme Fitzpatrick" userId="8223bc82-0db5-440b-bb91-3d5fbd89a494" providerId="ADAL" clId="{04EE7E54-C088-443B-8CBA-5E8424A7E0D5}" dt="2025-06-19T15:15:07.916" v="138" actId="26606"/>
          <ac:spMkLst>
            <pc:docMk/>
            <pc:sldMk cId="1341714659" sldId="273"/>
            <ac:spMk id="17" creationId="{C29501E6-A978-4A61-9689-9085AF97A53A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51D829-C5B7-42E3-914D-7808A21950FA}" type="doc">
      <dgm:prSet loTypeId="urn:microsoft.com/office/officeart/2005/8/layout/vList2" loCatId="list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79E6260A-0741-4A25-B583-C675E2D2BC87}">
      <dgm:prSet/>
      <dgm:spPr/>
      <dgm:t>
        <a:bodyPr/>
        <a:lstStyle/>
        <a:p>
          <a:r>
            <a:rPr lang="en-GB"/>
            <a:t>Chronic Pancreatitis 60%</a:t>
          </a:r>
          <a:endParaRPr lang="en-US"/>
        </a:p>
      </dgm:t>
    </dgm:pt>
    <dgm:pt modelId="{3DC4758B-4801-407E-8D16-8D8E99746D29}" type="parTrans" cxnId="{A206D3E1-911D-442F-B08B-B143CD0369E7}">
      <dgm:prSet/>
      <dgm:spPr/>
      <dgm:t>
        <a:bodyPr/>
        <a:lstStyle/>
        <a:p>
          <a:endParaRPr lang="en-US"/>
        </a:p>
      </dgm:t>
    </dgm:pt>
    <dgm:pt modelId="{26972917-41F5-423C-BD0F-FDD07AA6BDF1}" type="sibTrans" cxnId="{A206D3E1-911D-442F-B08B-B143CD0369E7}">
      <dgm:prSet/>
      <dgm:spPr/>
      <dgm:t>
        <a:bodyPr/>
        <a:lstStyle/>
        <a:p>
          <a:endParaRPr lang="en-US"/>
        </a:p>
      </dgm:t>
    </dgm:pt>
    <dgm:pt modelId="{A5DE7232-9A9E-4497-9DEE-DC57FACCA32B}">
      <dgm:prSet/>
      <dgm:spPr/>
      <dgm:t>
        <a:bodyPr/>
        <a:lstStyle/>
        <a:p>
          <a:r>
            <a:rPr lang="en-GB"/>
            <a:t>Other abdominal pain 15%</a:t>
          </a:r>
          <a:endParaRPr lang="en-US"/>
        </a:p>
      </dgm:t>
    </dgm:pt>
    <dgm:pt modelId="{9E69053D-46E0-4AFE-8C08-88295F62CB97}" type="parTrans" cxnId="{3BAF9E5F-DF63-4D9D-89DD-9C0AD8881E3C}">
      <dgm:prSet/>
      <dgm:spPr/>
      <dgm:t>
        <a:bodyPr/>
        <a:lstStyle/>
        <a:p>
          <a:endParaRPr lang="en-US"/>
        </a:p>
      </dgm:t>
    </dgm:pt>
    <dgm:pt modelId="{8CFFC890-EBD5-4AEC-A73A-5911F81B08DC}" type="sibTrans" cxnId="{3BAF9E5F-DF63-4D9D-89DD-9C0AD8881E3C}">
      <dgm:prSet/>
      <dgm:spPr/>
      <dgm:t>
        <a:bodyPr/>
        <a:lstStyle/>
        <a:p>
          <a:endParaRPr lang="en-US"/>
        </a:p>
      </dgm:t>
    </dgm:pt>
    <dgm:pt modelId="{08436487-AB37-4F54-949E-175320A92420}">
      <dgm:prSet/>
      <dgm:spPr/>
      <dgm:t>
        <a:bodyPr/>
        <a:lstStyle/>
        <a:p>
          <a:r>
            <a:rPr lang="en-GB"/>
            <a:t>CRPS 15%</a:t>
          </a:r>
          <a:endParaRPr lang="en-US"/>
        </a:p>
      </dgm:t>
    </dgm:pt>
    <dgm:pt modelId="{A3BCD6F2-0F77-4280-A720-B80E8AF15707}" type="parTrans" cxnId="{AF66887A-CAD0-4F14-AC2B-1D3DECF0B3DC}">
      <dgm:prSet/>
      <dgm:spPr/>
      <dgm:t>
        <a:bodyPr/>
        <a:lstStyle/>
        <a:p>
          <a:endParaRPr lang="en-US"/>
        </a:p>
      </dgm:t>
    </dgm:pt>
    <dgm:pt modelId="{CC4FC457-13B6-4B05-A575-0A80397189CF}" type="sibTrans" cxnId="{AF66887A-CAD0-4F14-AC2B-1D3DECF0B3DC}">
      <dgm:prSet/>
      <dgm:spPr/>
      <dgm:t>
        <a:bodyPr/>
        <a:lstStyle/>
        <a:p>
          <a:endParaRPr lang="en-US"/>
        </a:p>
      </dgm:t>
    </dgm:pt>
    <dgm:pt modelId="{2271A680-051B-4474-92F2-2A6D1F79B93C}">
      <dgm:prSet/>
      <dgm:spPr/>
      <dgm:t>
        <a:bodyPr/>
        <a:lstStyle/>
        <a:p>
          <a:r>
            <a:rPr lang="en-GB"/>
            <a:t>Neuropathic Pain 10%</a:t>
          </a:r>
          <a:endParaRPr lang="en-US"/>
        </a:p>
      </dgm:t>
    </dgm:pt>
    <dgm:pt modelId="{CE98A5C9-B845-4F8B-84CC-5D1E1729FA13}" type="parTrans" cxnId="{B77AE56C-FF6A-41B5-A1ED-774FFEB2C4E8}">
      <dgm:prSet/>
      <dgm:spPr/>
      <dgm:t>
        <a:bodyPr/>
        <a:lstStyle/>
        <a:p>
          <a:endParaRPr lang="en-US"/>
        </a:p>
      </dgm:t>
    </dgm:pt>
    <dgm:pt modelId="{EEFA06AD-684E-4EB3-8754-C6B7599A4F43}" type="sibTrans" cxnId="{B77AE56C-FF6A-41B5-A1ED-774FFEB2C4E8}">
      <dgm:prSet/>
      <dgm:spPr/>
      <dgm:t>
        <a:bodyPr/>
        <a:lstStyle/>
        <a:p>
          <a:endParaRPr lang="en-US"/>
        </a:p>
      </dgm:t>
    </dgm:pt>
    <dgm:pt modelId="{7410DDBB-51F6-47A9-B340-E956E915C583}">
      <dgm:prSet/>
      <dgm:spPr/>
      <dgm:t>
        <a:bodyPr/>
        <a:lstStyle/>
        <a:p>
          <a:r>
            <a:rPr lang="en-GB"/>
            <a:t>OIH (usually secondary to one of above)</a:t>
          </a:r>
          <a:endParaRPr lang="en-US"/>
        </a:p>
      </dgm:t>
    </dgm:pt>
    <dgm:pt modelId="{AEABF236-5FA3-45C5-B85A-5EB565770094}" type="parTrans" cxnId="{97DD2D24-91AE-4624-8DF5-8EEFA7823745}">
      <dgm:prSet/>
      <dgm:spPr/>
      <dgm:t>
        <a:bodyPr/>
        <a:lstStyle/>
        <a:p>
          <a:endParaRPr lang="en-US"/>
        </a:p>
      </dgm:t>
    </dgm:pt>
    <dgm:pt modelId="{236364FC-1E20-4773-BDB7-9C19BA212136}" type="sibTrans" cxnId="{97DD2D24-91AE-4624-8DF5-8EEFA7823745}">
      <dgm:prSet/>
      <dgm:spPr/>
      <dgm:t>
        <a:bodyPr/>
        <a:lstStyle/>
        <a:p>
          <a:endParaRPr lang="en-US"/>
        </a:p>
      </dgm:t>
    </dgm:pt>
    <dgm:pt modelId="{44ACA990-F41D-4B72-9C29-9E4DA967DA46}" type="pres">
      <dgm:prSet presAssocID="{5551D829-C5B7-42E3-914D-7808A21950FA}" presName="linear" presStyleCnt="0">
        <dgm:presLayoutVars>
          <dgm:animLvl val="lvl"/>
          <dgm:resizeHandles val="exact"/>
        </dgm:presLayoutVars>
      </dgm:prSet>
      <dgm:spPr/>
    </dgm:pt>
    <dgm:pt modelId="{415CC36A-F002-46EB-B06F-46AE6310A738}" type="pres">
      <dgm:prSet presAssocID="{79E6260A-0741-4A25-B583-C675E2D2BC87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73136008-B877-42EA-8254-165B7A625364}" type="pres">
      <dgm:prSet presAssocID="{26972917-41F5-423C-BD0F-FDD07AA6BDF1}" presName="spacer" presStyleCnt="0"/>
      <dgm:spPr/>
    </dgm:pt>
    <dgm:pt modelId="{5170E50F-9D65-4434-9940-58B420177372}" type="pres">
      <dgm:prSet presAssocID="{A5DE7232-9A9E-4497-9DEE-DC57FACCA32B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8C671557-CB8F-4970-9C53-D2A9DF3D7795}" type="pres">
      <dgm:prSet presAssocID="{8CFFC890-EBD5-4AEC-A73A-5911F81B08DC}" presName="spacer" presStyleCnt="0"/>
      <dgm:spPr/>
    </dgm:pt>
    <dgm:pt modelId="{BB96E2A1-C36E-46E8-BA38-008B0D1B76EC}" type="pres">
      <dgm:prSet presAssocID="{08436487-AB37-4F54-949E-175320A92420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11334CDE-3A14-4847-8365-CB73EA93B346}" type="pres">
      <dgm:prSet presAssocID="{CC4FC457-13B6-4B05-A575-0A80397189CF}" presName="spacer" presStyleCnt="0"/>
      <dgm:spPr/>
    </dgm:pt>
    <dgm:pt modelId="{54970836-7F8D-4339-9E3D-34C5E9322F6D}" type="pres">
      <dgm:prSet presAssocID="{2271A680-051B-4474-92F2-2A6D1F79B93C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A7A05BD6-37B0-462B-8020-DB25654CA611}" type="pres">
      <dgm:prSet presAssocID="{EEFA06AD-684E-4EB3-8754-C6B7599A4F43}" presName="spacer" presStyleCnt="0"/>
      <dgm:spPr/>
    </dgm:pt>
    <dgm:pt modelId="{20271A6D-5111-4CDE-A2E2-ECBBBB48912F}" type="pres">
      <dgm:prSet presAssocID="{7410DDBB-51F6-47A9-B340-E956E915C583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97DD2D24-91AE-4624-8DF5-8EEFA7823745}" srcId="{5551D829-C5B7-42E3-914D-7808A21950FA}" destId="{7410DDBB-51F6-47A9-B340-E956E915C583}" srcOrd="4" destOrd="0" parTransId="{AEABF236-5FA3-45C5-B85A-5EB565770094}" sibTransId="{236364FC-1E20-4773-BDB7-9C19BA212136}"/>
    <dgm:cxn modelId="{CAB5E42D-C9C7-4708-95FC-8F9AA27C955F}" type="presOf" srcId="{08436487-AB37-4F54-949E-175320A92420}" destId="{BB96E2A1-C36E-46E8-BA38-008B0D1B76EC}" srcOrd="0" destOrd="0" presId="urn:microsoft.com/office/officeart/2005/8/layout/vList2"/>
    <dgm:cxn modelId="{3BAF9E5F-DF63-4D9D-89DD-9C0AD8881E3C}" srcId="{5551D829-C5B7-42E3-914D-7808A21950FA}" destId="{A5DE7232-9A9E-4497-9DEE-DC57FACCA32B}" srcOrd="1" destOrd="0" parTransId="{9E69053D-46E0-4AFE-8C08-88295F62CB97}" sibTransId="{8CFFC890-EBD5-4AEC-A73A-5911F81B08DC}"/>
    <dgm:cxn modelId="{B77AE56C-FF6A-41B5-A1ED-774FFEB2C4E8}" srcId="{5551D829-C5B7-42E3-914D-7808A21950FA}" destId="{2271A680-051B-4474-92F2-2A6D1F79B93C}" srcOrd="3" destOrd="0" parTransId="{CE98A5C9-B845-4F8B-84CC-5D1E1729FA13}" sibTransId="{EEFA06AD-684E-4EB3-8754-C6B7599A4F43}"/>
    <dgm:cxn modelId="{4723886F-B575-4781-80A1-24B18FD69D28}" type="presOf" srcId="{79E6260A-0741-4A25-B583-C675E2D2BC87}" destId="{415CC36A-F002-46EB-B06F-46AE6310A738}" srcOrd="0" destOrd="0" presId="urn:microsoft.com/office/officeart/2005/8/layout/vList2"/>
    <dgm:cxn modelId="{7C934F57-8CB5-49A4-B8F8-5BE4DD893FB5}" type="presOf" srcId="{2271A680-051B-4474-92F2-2A6D1F79B93C}" destId="{54970836-7F8D-4339-9E3D-34C5E9322F6D}" srcOrd="0" destOrd="0" presId="urn:microsoft.com/office/officeart/2005/8/layout/vList2"/>
    <dgm:cxn modelId="{AF66887A-CAD0-4F14-AC2B-1D3DECF0B3DC}" srcId="{5551D829-C5B7-42E3-914D-7808A21950FA}" destId="{08436487-AB37-4F54-949E-175320A92420}" srcOrd="2" destOrd="0" parTransId="{A3BCD6F2-0F77-4280-A720-B80E8AF15707}" sibTransId="{CC4FC457-13B6-4B05-A575-0A80397189CF}"/>
    <dgm:cxn modelId="{A1A2399F-33B3-4591-B37A-D24DF57D6234}" type="presOf" srcId="{A5DE7232-9A9E-4497-9DEE-DC57FACCA32B}" destId="{5170E50F-9D65-4434-9940-58B420177372}" srcOrd="0" destOrd="0" presId="urn:microsoft.com/office/officeart/2005/8/layout/vList2"/>
    <dgm:cxn modelId="{97E8BDBE-78C7-493F-9EE7-3284CC1CAC54}" type="presOf" srcId="{5551D829-C5B7-42E3-914D-7808A21950FA}" destId="{44ACA990-F41D-4B72-9C29-9E4DA967DA46}" srcOrd="0" destOrd="0" presId="urn:microsoft.com/office/officeart/2005/8/layout/vList2"/>
    <dgm:cxn modelId="{A206D3E1-911D-442F-B08B-B143CD0369E7}" srcId="{5551D829-C5B7-42E3-914D-7808A21950FA}" destId="{79E6260A-0741-4A25-B583-C675E2D2BC87}" srcOrd="0" destOrd="0" parTransId="{3DC4758B-4801-407E-8D16-8D8E99746D29}" sibTransId="{26972917-41F5-423C-BD0F-FDD07AA6BDF1}"/>
    <dgm:cxn modelId="{ABEDFEE7-D563-4EBD-ABD8-657E2D3A5A07}" type="presOf" srcId="{7410DDBB-51F6-47A9-B340-E956E915C583}" destId="{20271A6D-5111-4CDE-A2E2-ECBBBB48912F}" srcOrd="0" destOrd="0" presId="urn:microsoft.com/office/officeart/2005/8/layout/vList2"/>
    <dgm:cxn modelId="{D91E5851-DCF4-437F-8A5E-820C56FDE5C1}" type="presParOf" srcId="{44ACA990-F41D-4B72-9C29-9E4DA967DA46}" destId="{415CC36A-F002-46EB-B06F-46AE6310A738}" srcOrd="0" destOrd="0" presId="urn:microsoft.com/office/officeart/2005/8/layout/vList2"/>
    <dgm:cxn modelId="{113E77A6-B604-4B2B-9A13-DBCFD1B01C69}" type="presParOf" srcId="{44ACA990-F41D-4B72-9C29-9E4DA967DA46}" destId="{73136008-B877-42EA-8254-165B7A625364}" srcOrd="1" destOrd="0" presId="urn:microsoft.com/office/officeart/2005/8/layout/vList2"/>
    <dgm:cxn modelId="{B89F26F6-3A45-4E48-B07B-685495CADE8B}" type="presParOf" srcId="{44ACA990-F41D-4B72-9C29-9E4DA967DA46}" destId="{5170E50F-9D65-4434-9940-58B420177372}" srcOrd="2" destOrd="0" presId="urn:microsoft.com/office/officeart/2005/8/layout/vList2"/>
    <dgm:cxn modelId="{97929637-DC87-4BF8-A276-BFD565F229DE}" type="presParOf" srcId="{44ACA990-F41D-4B72-9C29-9E4DA967DA46}" destId="{8C671557-CB8F-4970-9C53-D2A9DF3D7795}" srcOrd="3" destOrd="0" presId="urn:microsoft.com/office/officeart/2005/8/layout/vList2"/>
    <dgm:cxn modelId="{AC3F4014-A1C3-4494-B2E4-38BD5344005C}" type="presParOf" srcId="{44ACA990-F41D-4B72-9C29-9E4DA967DA46}" destId="{BB96E2A1-C36E-46E8-BA38-008B0D1B76EC}" srcOrd="4" destOrd="0" presId="urn:microsoft.com/office/officeart/2005/8/layout/vList2"/>
    <dgm:cxn modelId="{733E2112-267B-4383-9678-CBAC74E0DE1B}" type="presParOf" srcId="{44ACA990-F41D-4B72-9C29-9E4DA967DA46}" destId="{11334CDE-3A14-4847-8365-CB73EA93B346}" srcOrd="5" destOrd="0" presId="urn:microsoft.com/office/officeart/2005/8/layout/vList2"/>
    <dgm:cxn modelId="{3462EF7D-E1CA-4B86-891B-3F3A63D1AF32}" type="presParOf" srcId="{44ACA990-F41D-4B72-9C29-9E4DA967DA46}" destId="{54970836-7F8D-4339-9E3D-34C5E9322F6D}" srcOrd="6" destOrd="0" presId="urn:microsoft.com/office/officeart/2005/8/layout/vList2"/>
    <dgm:cxn modelId="{D3A3E588-7C96-47BE-946A-FAEE90A1698F}" type="presParOf" srcId="{44ACA990-F41D-4B72-9C29-9E4DA967DA46}" destId="{A7A05BD6-37B0-462B-8020-DB25654CA611}" srcOrd="7" destOrd="0" presId="urn:microsoft.com/office/officeart/2005/8/layout/vList2"/>
    <dgm:cxn modelId="{2F07AB41-A68C-4724-A7F4-2CDA186E5166}" type="presParOf" srcId="{44ACA990-F41D-4B72-9C29-9E4DA967DA46}" destId="{20271A6D-5111-4CDE-A2E2-ECBBBB48912F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192FC7A-5CC0-45CC-A49C-7CA38EFB2D76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349624CF-2CF6-493C-951D-E779CD4F3F23}">
      <dgm:prSet/>
      <dgm:spPr/>
      <dgm:t>
        <a:bodyPr/>
        <a:lstStyle/>
        <a:p>
          <a:r>
            <a:rPr lang="en-GB"/>
            <a:t>80-90% reduction in pain symptoms for 4-6 months</a:t>
          </a:r>
          <a:endParaRPr lang="en-US"/>
        </a:p>
      </dgm:t>
    </dgm:pt>
    <dgm:pt modelId="{1348EBB8-EE2B-4C72-81B8-B29F534236D7}" type="parTrans" cxnId="{0801DE38-BA15-4FA0-879A-0D803C028A0D}">
      <dgm:prSet/>
      <dgm:spPr/>
      <dgm:t>
        <a:bodyPr/>
        <a:lstStyle/>
        <a:p>
          <a:endParaRPr lang="en-US"/>
        </a:p>
      </dgm:t>
    </dgm:pt>
    <dgm:pt modelId="{704638F0-DA19-4103-9E72-DD2665F7C96D}" type="sibTrans" cxnId="{0801DE38-BA15-4FA0-879A-0D803C028A0D}">
      <dgm:prSet/>
      <dgm:spPr/>
      <dgm:t>
        <a:bodyPr/>
        <a:lstStyle/>
        <a:p>
          <a:endParaRPr lang="en-US"/>
        </a:p>
      </dgm:t>
    </dgm:pt>
    <dgm:pt modelId="{612533C4-4362-4303-8E66-133C908EEF21}">
      <dgm:prSet/>
      <dgm:spPr/>
      <dgm:t>
        <a:bodyPr/>
        <a:lstStyle/>
        <a:p>
          <a:r>
            <a:rPr lang="en-GB"/>
            <a:t>Tapentadol MR 100mg BD, No Oramorph </a:t>
          </a:r>
          <a:endParaRPr lang="en-US"/>
        </a:p>
      </dgm:t>
    </dgm:pt>
    <dgm:pt modelId="{D41EF489-C2C1-438B-9272-DAF6210FA15A}" type="parTrans" cxnId="{005BE5C5-880B-4E12-B574-3E927D2836BC}">
      <dgm:prSet/>
      <dgm:spPr/>
      <dgm:t>
        <a:bodyPr/>
        <a:lstStyle/>
        <a:p>
          <a:endParaRPr lang="en-US"/>
        </a:p>
      </dgm:t>
    </dgm:pt>
    <dgm:pt modelId="{93A06B48-6C2C-404A-8EA9-AF82D084FAB1}" type="sibTrans" cxnId="{005BE5C5-880B-4E12-B574-3E927D2836BC}">
      <dgm:prSet/>
      <dgm:spPr/>
      <dgm:t>
        <a:bodyPr/>
        <a:lstStyle/>
        <a:p>
          <a:endParaRPr lang="en-US"/>
        </a:p>
      </dgm:t>
    </dgm:pt>
    <dgm:pt modelId="{AE50EDEF-F404-4EDC-8A52-FBC827BAB45C}">
      <dgm:prSet/>
      <dgm:spPr/>
      <dgm:t>
        <a:bodyPr/>
        <a:lstStyle/>
        <a:p>
          <a:r>
            <a:rPr lang="en-GB"/>
            <a:t>Improved function </a:t>
          </a:r>
          <a:endParaRPr lang="en-US"/>
        </a:p>
      </dgm:t>
    </dgm:pt>
    <dgm:pt modelId="{B33F95D3-7CAB-4F04-847D-0A1924564CCA}" type="parTrans" cxnId="{9FA30E7E-9B1C-4671-B46E-3FE33DD909EC}">
      <dgm:prSet/>
      <dgm:spPr/>
      <dgm:t>
        <a:bodyPr/>
        <a:lstStyle/>
        <a:p>
          <a:endParaRPr lang="en-US"/>
        </a:p>
      </dgm:t>
    </dgm:pt>
    <dgm:pt modelId="{87D683DF-9F70-442C-AE9A-CD9325672D50}" type="sibTrans" cxnId="{9FA30E7E-9B1C-4671-B46E-3FE33DD909EC}">
      <dgm:prSet/>
      <dgm:spPr/>
      <dgm:t>
        <a:bodyPr/>
        <a:lstStyle/>
        <a:p>
          <a:endParaRPr lang="en-US"/>
        </a:p>
      </dgm:t>
    </dgm:pt>
    <dgm:pt modelId="{5DF72A90-5026-4BBE-9C73-BEA3A469467B}">
      <dgm:prSet/>
      <dgm:spPr/>
      <dgm:t>
        <a:bodyPr/>
        <a:lstStyle/>
        <a:p>
          <a:r>
            <a:rPr lang="en-GB"/>
            <a:t>Significant improvement in mood and anger </a:t>
          </a:r>
          <a:endParaRPr lang="en-US"/>
        </a:p>
      </dgm:t>
    </dgm:pt>
    <dgm:pt modelId="{1F9922AF-5D59-4322-8212-AB690FD1EDB1}" type="parTrans" cxnId="{1FB5E3E3-DBC2-413B-A95B-97CE71031C62}">
      <dgm:prSet/>
      <dgm:spPr/>
      <dgm:t>
        <a:bodyPr/>
        <a:lstStyle/>
        <a:p>
          <a:endParaRPr lang="en-US"/>
        </a:p>
      </dgm:t>
    </dgm:pt>
    <dgm:pt modelId="{AE74686E-C2C1-41A7-8EFC-4FB30DF3570F}" type="sibTrans" cxnId="{1FB5E3E3-DBC2-413B-A95B-97CE71031C62}">
      <dgm:prSet/>
      <dgm:spPr/>
      <dgm:t>
        <a:bodyPr/>
        <a:lstStyle/>
        <a:p>
          <a:endParaRPr lang="en-US"/>
        </a:p>
      </dgm:t>
    </dgm:pt>
    <dgm:pt modelId="{CDD9F8FD-E2AD-4874-9A38-41E2D7857CBE}">
      <dgm:prSet/>
      <dgm:spPr/>
      <dgm:t>
        <a:bodyPr/>
        <a:lstStyle/>
        <a:p>
          <a:r>
            <a:rPr lang="en-GB"/>
            <a:t>No longer wants an amputation </a:t>
          </a:r>
          <a:endParaRPr lang="en-US"/>
        </a:p>
      </dgm:t>
    </dgm:pt>
    <dgm:pt modelId="{419C1A7C-2D77-4A62-AD29-C651BDC72163}" type="parTrans" cxnId="{B98F120D-ACBA-4AF9-BCFE-3ED36945032A}">
      <dgm:prSet/>
      <dgm:spPr/>
      <dgm:t>
        <a:bodyPr/>
        <a:lstStyle/>
        <a:p>
          <a:endParaRPr lang="en-US"/>
        </a:p>
      </dgm:t>
    </dgm:pt>
    <dgm:pt modelId="{18B49E3F-B72B-43DC-8AC4-472D868B5FEE}" type="sibTrans" cxnId="{B98F120D-ACBA-4AF9-BCFE-3ED36945032A}">
      <dgm:prSet/>
      <dgm:spPr/>
      <dgm:t>
        <a:bodyPr/>
        <a:lstStyle/>
        <a:p>
          <a:endParaRPr lang="en-US"/>
        </a:p>
      </dgm:t>
    </dgm:pt>
    <dgm:pt modelId="{B9BFA16E-72E1-4F77-B29B-49B0F4FACCAE}">
      <dgm:prSet/>
      <dgm:spPr/>
      <dgm:t>
        <a:bodyPr/>
        <a:lstStyle/>
        <a:p>
          <a:r>
            <a:rPr lang="en-GB"/>
            <a:t>Struggled with urinary retention ++</a:t>
          </a:r>
          <a:endParaRPr lang="en-US"/>
        </a:p>
      </dgm:t>
    </dgm:pt>
    <dgm:pt modelId="{AB321CE0-FD7F-4CC5-ACB0-F1728D16C22B}" type="parTrans" cxnId="{A7DD7655-74C1-45DB-A6DE-5D544FD29F83}">
      <dgm:prSet/>
      <dgm:spPr/>
      <dgm:t>
        <a:bodyPr/>
        <a:lstStyle/>
        <a:p>
          <a:endParaRPr lang="en-US"/>
        </a:p>
      </dgm:t>
    </dgm:pt>
    <dgm:pt modelId="{7194764A-2A6E-4F74-BE56-2A23E0E4D01C}" type="sibTrans" cxnId="{A7DD7655-74C1-45DB-A6DE-5D544FD29F83}">
      <dgm:prSet/>
      <dgm:spPr/>
      <dgm:t>
        <a:bodyPr/>
        <a:lstStyle/>
        <a:p>
          <a:endParaRPr lang="en-US"/>
        </a:p>
      </dgm:t>
    </dgm:pt>
    <dgm:pt modelId="{6B346D3B-B01E-4353-B380-2810D6B528A4}" type="pres">
      <dgm:prSet presAssocID="{F192FC7A-5CC0-45CC-A49C-7CA38EFB2D76}" presName="diagram" presStyleCnt="0">
        <dgm:presLayoutVars>
          <dgm:dir/>
          <dgm:resizeHandles val="exact"/>
        </dgm:presLayoutVars>
      </dgm:prSet>
      <dgm:spPr/>
    </dgm:pt>
    <dgm:pt modelId="{D6AB179A-F77B-48C2-8B97-66DABFFF5F9F}" type="pres">
      <dgm:prSet presAssocID="{349624CF-2CF6-493C-951D-E779CD4F3F23}" presName="node" presStyleLbl="node1" presStyleIdx="0" presStyleCnt="6">
        <dgm:presLayoutVars>
          <dgm:bulletEnabled val="1"/>
        </dgm:presLayoutVars>
      </dgm:prSet>
      <dgm:spPr/>
    </dgm:pt>
    <dgm:pt modelId="{5D0A992F-8E1A-45B8-9216-E31C32D0D333}" type="pres">
      <dgm:prSet presAssocID="{704638F0-DA19-4103-9E72-DD2665F7C96D}" presName="sibTrans" presStyleCnt="0"/>
      <dgm:spPr/>
    </dgm:pt>
    <dgm:pt modelId="{2A0CB195-8A75-4CB1-97DF-DB409C387A8F}" type="pres">
      <dgm:prSet presAssocID="{612533C4-4362-4303-8E66-133C908EEF21}" presName="node" presStyleLbl="node1" presStyleIdx="1" presStyleCnt="6">
        <dgm:presLayoutVars>
          <dgm:bulletEnabled val="1"/>
        </dgm:presLayoutVars>
      </dgm:prSet>
      <dgm:spPr/>
    </dgm:pt>
    <dgm:pt modelId="{4906EB2F-612E-40A5-A8FD-3B6BC6DBB5CD}" type="pres">
      <dgm:prSet presAssocID="{93A06B48-6C2C-404A-8EA9-AF82D084FAB1}" presName="sibTrans" presStyleCnt="0"/>
      <dgm:spPr/>
    </dgm:pt>
    <dgm:pt modelId="{A23197AD-F227-40D0-8F86-C0CA7F4E5297}" type="pres">
      <dgm:prSet presAssocID="{AE50EDEF-F404-4EDC-8A52-FBC827BAB45C}" presName="node" presStyleLbl="node1" presStyleIdx="2" presStyleCnt="6">
        <dgm:presLayoutVars>
          <dgm:bulletEnabled val="1"/>
        </dgm:presLayoutVars>
      </dgm:prSet>
      <dgm:spPr/>
    </dgm:pt>
    <dgm:pt modelId="{AE5A883D-ADD4-449C-BA8E-BCD4A170CAC5}" type="pres">
      <dgm:prSet presAssocID="{87D683DF-9F70-442C-AE9A-CD9325672D50}" presName="sibTrans" presStyleCnt="0"/>
      <dgm:spPr/>
    </dgm:pt>
    <dgm:pt modelId="{B9BD5CF9-B9FC-4757-8FC3-61EFC7E13BB0}" type="pres">
      <dgm:prSet presAssocID="{5DF72A90-5026-4BBE-9C73-BEA3A469467B}" presName="node" presStyleLbl="node1" presStyleIdx="3" presStyleCnt="6">
        <dgm:presLayoutVars>
          <dgm:bulletEnabled val="1"/>
        </dgm:presLayoutVars>
      </dgm:prSet>
      <dgm:spPr/>
    </dgm:pt>
    <dgm:pt modelId="{30F1F4A8-51D9-42BC-A672-965A96197DA5}" type="pres">
      <dgm:prSet presAssocID="{AE74686E-C2C1-41A7-8EFC-4FB30DF3570F}" presName="sibTrans" presStyleCnt="0"/>
      <dgm:spPr/>
    </dgm:pt>
    <dgm:pt modelId="{988B0A8B-9842-40C8-B029-2C021DEC7176}" type="pres">
      <dgm:prSet presAssocID="{CDD9F8FD-E2AD-4874-9A38-41E2D7857CBE}" presName="node" presStyleLbl="node1" presStyleIdx="4" presStyleCnt="6">
        <dgm:presLayoutVars>
          <dgm:bulletEnabled val="1"/>
        </dgm:presLayoutVars>
      </dgm:prSet>
      <dgm:spPr/>
    </dgm:pt>
    <dgm:pt modelId="{41229980-8AE6-4802-A6D5-723B52A8645F}" type="pres">
      <dgm:prSet presAssocID="{18B49E3F-B72B-43DC-8AC4-472D868B5FEE}" presName="sibTrans" presStyleCnt="0"/>
      <dgm:spPr/>
    </dgm:pt>
    <dgm:pt modelId="{325628ED-CDFB-46FC-8515-FBCEFDBA06F8}" type="pres">
      <dgm:prSet presAssocID="{B9BFA16E-72E1-4F77-B29B-49B0F4FACCAE}" presName="node" presStyleLbl="node1" presStyleIdx="5" presStyleCnt="6">
        <dgm:presLayoutVars>
          <dgm:bulletEnabled val="1"/>
        </dgm:presLayoutVars>
      </dgm:prSet>
      <dgm:spPr/>
    </dgm:pt>
  </dgm:ptLst>
  <dgm:cxnLst>
    <dgm:cxn modelId="{7216C508-70AD-4C90-95BF-89ED2D470A9C}" type="presOf" srcId="{349624CF-2CF6-493C-951D-E779CD4F3F23}" destId="{D6AB179A-F77B-48C2-8B97-66DABFFF5F9F}" srcOrd="0" destOrd="0" presId="urn:microsoft.com/office/officeart/2005/8/layout/default"/>
    <dgm:cxn modelId="{B98F120D-ACBA-4AF9-BCFE-3ED36945032A}" srcId="{F192FC7A-5CC0-45CC-A49C-7CA38EFB2D76}" destId="{CDD9F8FD-E2AD-4874-9A38-41E2D7857CBE}" srcOrd="4" destOrd="0" parTransId="{419C1A7C-2D77-4A62-AD29-C651BDC72163}" sibTransId="{18B49E3F-B72B-43DC-8AC4-472D868B5FEE}"/>
    <dgm:cxn modelId="{8E27CC32-A11E-4EF0-AB22-397EE76E88EB}" type="presOf" srcId="{F192FC7A-5CC0-45CC-A49C-7CA38EFB2D76}" destId="{6B346D3B-B01E-4353-B380-2810D6B528A4}" srcOrd="0" destOrd="0" presId="urn:microsoft.com/office/officeart/2005/8/layout/default"/>
    <dgm:cxn modelId="{0801DE38-BA15-4FA0-879A-0D803C028A0D}" srcId="{F192FC7A-5CC0-45CC-A49C-7CA38EFB2D76}" destId="{349624CF-2CF6-493C-951D-E779CD4F3F23}" srcOrd="0" destOrd="0" parTransId="{1348EBB8-EE2B-4C72-81B8-B29F534236D7}" sibTransId="{704638F0-DA19-4103-9E72-DD2665F7C96D}"/>
    <dgm:cxn modelId="{6F20EC3D-7235-4F6F-8AA7-2BD2049934B6}" type="presOf" srcId="{AE50EDEF-F404-4EDC-8A52-FBC827BAB45C}" destId="{A23197AD-F227-40D0-8F86-C0CA7F4E5297}" srcOrd="0" destOrd="0" presId="urn:microsoft.com/office/officeart/2005/8/layout/default"/>
    <dgm:cxn modelId="{5A69D666-125B-48B4-8F64-217A4BDFB2F0}" type="presOf" srcId="{612533C4-4362-4303-8E66-133C908EEF21}" destId="{2A0CB195-8A75-4CB1-97DF-DB409C387A8F}" srcOrd="0" destOrd="0" presId="urn:microsoft.com/office/officeart/2005/8/layout/default"/>
    <dgm:cxn modelId="{A7DD7655-74C1-45DB-A6DE-5D544FD29F83}" srcId="{F192FC7A-5CC0-45CC-A49C-7CA38EFB2D76}" destId="{B9BFA16E-72E1-4F77-B29B-49B0F4FACCAE}" srcOrd="5" destOrd="0" parTransId="{AB321CE0-FD7F-4CC5-ACB0-F1728D16C22B}" sibTransId="{7194764A-2A6E-4F74-BE56-2A23E0E4D01C}"/>
    <dgm:cxn modelId="{9FA30E7E-9B1C-4671-B46E-3FE33DD909EC}" srcId="{F192FC7A-5CC0-45CC-A49C-7CA38EFB2D76}" destId="{AE50EDEF-F404-4EDC-8A52-FBC827BAB45C}" srcOrd="2" destOrd="0" parTransId="{B33F95D3-7CAB-4F04-847D-0A1924564CCA}" sibTransId="{87D683DF-9F70-442C-AE9A-CD9325672D50}"/>
    <dgm:cxn modelId="{C9766BA7-2AA8-4D82-9430-460443CA2FE6}" type="presOf" srcId="{CDD9F8FD-E2AD-4874-9A38-41E2D7857CBE}" destId="{988B0A8B-9842-40C8-B029-2C021DEC7176}" srcOrd="0" destOrd="0" presId="urn:microsoft.com/office/officeart/2005/8/layout/default"/>
    <dgm:cxn modelId="{884405C0-5147-4DE3-BC6F-DB383502CF14}" type="presOf" srcId="{5DF72A90-5026-4BBE-9C73-BEA3A469467B}" destId="{B9BD5CF9-B9FC-4757-8FC3-61EFC7E13BB0}" srcOrd="0" destOrd="0" presId="urn:microsoft.com/office/officeart/2005/8/layout/default"/>
    <dgm:cxn modelId="{005BE5C5-880B-4E12-B574-3E927D2836BC}" srcId="{F192FC7A-5CC0-45CC-A49C-7CA38EFB2D76}" destId="{612533C4-4362-4303-8E66-133C908EEF21}" srcOrd="1" destOrd="0" parTransId="{D41EF489-C2C1-438B-9272-DAF6210FA15A}" sibTransId="{93A06B48-6C2C-404A-8EA9-AF82D084FAB1}"/>
    <dgm:cxn modelId="{06AAE7DC-8C32-415D-A466-74BC494C9AB5}" type="presOf" srcId="{B9BFA16E-72E1-4F77-B29B-49B0F4FACCAE}" destId="{325628ED-CDFB-46FC-8515-FBCEFDBA06F8}" srcOrd="0" destOrd="0" presId="urn:microsoft.com/office/officeart/2005/8/layout/default"/>
    <dgm:cxn modelId="{1FB5E3E3-DBC2-413B-A95B-97CE71031C62}" srcId="{F192FC7A-5CC0-45CC-A49C-7CA38EFB2D76}" destId="{5DF72A90-5026-4BBE-9C73-BEA3A469467B}" srcOrd="3" destOrd="0" parTransId="{1F9922AF-5D59-4322-8212-AB690FD1EDB1}" sibTransId="{AE74686E-C2C1-41A7-8EFC-4FB30DF3570F}"/>
    <dgm:cxn modelId="{AAEC3325-D13C-48C4-987E-EDA12308DC9A}" type="presParOf" srcId="{6B346D3B-B01E-4353-B380-2810D6B528A4}" destId="{D6AB179A-F77B-48C2-8B97-66DABFFF5F9F}" srcOrd="0" destOrd="0" presId="urn:microsoft.com/office/officeart/2005/8/layout/default"/>
    <dgm:cxn modelId="{3E8B4B2E-957C-456E-96A2-D2331BE97E52}" type="presParOf" srcId="{6B346D3B-B01E-4353-B380-2810D6B528A4}" destId="{5D0A992F-8E1A-45B8-9216-E31C32D0D333}" srcOrd="1" destOrd="0" presId="urn:microsoft.com/office/officeart/2005/8/layout/default"/>
    <dgm:cxn modelId="{9E6AB8AB-85C0-4410-840B-A1C9B48D1DA0}" type="presParOf" srcId="{6B346D3B-B01E-4353-B380-2810D6B528A4}" destId="{2A0CB195-8A75-4CB1-97DF-DB409C387A8F}" srcOrd="2" destOrd="0" presId="urn:microsoft.com/office/officeart/2005/8/layout/default"/>
    <dgm:cxn modelId="{7FA58CCA-9B6D-43B7-BA16-7EBD0941DB04}" type="presParOf" srcId="{6B346D3B-B01E-4353-B380-2810D6B528A4}" destId="{4906EB2F-612E-40A5-A8FD-3B6BC6DBB5CD}" srcOrd="3" destOrd="0" presId="urn:microsoft.com/office/officeart/2005/8/layout/default"/>
    <dgm:cxn modelId="{7C57D88C-2C34-41D6-A83E-90D771A706BA}" type="presParOf" srcId="{6B346D3B-B01E-4353-B380-2810D6B528A4}" destId="{A23197AD-F227-40D0-8F86-C0CA7F4E5297}" srcOrd="4" destOrd="0" presId="urn:microsoft.com/office/officeart/2005/8/layout/default"/>
    <dgm:cxn modelId="{B0DF0939-9402-498F-9A41-7E1F56D68D9B}" type="presParOf" srcId="{6B346D3B-B01E-4353-B380-2810D6B528A4}" destId="{AE5A883D-ADD4-449C-BA8E-BCD4A170CAC5}" srcOrd="5" destOrd="0" presId="urn:microsoft.com/office/officeart/2005/8/layout/default"/>
    <dgm:cxn modelId="{AD8D454F-190A-4C64-B4F7-B84530C78838}" type="presParOf" srcId="{6B346D3B-B01E-4353-B380-2810D6B528A4}" destId="{B9BD5CF9-B9FC-4757-8FC3-61EFC7E13BB0}" srcOrd="6" destOrd="0" presId="urn:microsoft.com/office/officeart/2005/8/layout/default"/>
    <dgm:cxn modelId="{3DE56BE8-FFB8-4A84-9F36-D75ABB1BF317}" type="presParOf" srcId="{6B346D3B-B01E-4353-B380-2810D6B528A4}" destId="{30F1F4A8-51D9-42BC-A672-965A96197DA5}" srcOrd="7" destOrd="0" presId="urn:microsoft.com/office/officeart/2005/8/layout/default"/>
    <dgm:cxn modelId="{27FC5CEC-6394-45CE-AF53-C8814AA48F52}" type="presParOf" srcId="{6B346D3B-B01E-4353-B380-2810D6B528A4}" destId="{988B0A8B-9842-40C8-B029-2C021DEC7176}" srcOrd="8" destOrd="0" presId="urn:microsoft.com/office/officeart/2005/8/layout/default"/>
    <dgm:cxn modelId="{74978E1F-0961-4F75-849E-8A9015C82A8A}" type="presParOf" srcId="{6B346D3B-B01E-4353-B380-2810D6B528A4}" destId="{41229980-8AE6-4802-A6D5-723B52A8645F}" srcOrd="9" destOrd="0" presId="urn:microsoft.com/office/officeart/2005/8/layout/default"/>
    <dgm:cxn modelId="{F15FB1B6-BE23-4F14-B46E-8327A0757BC3}" type="presParOf" srcId="{6B346D3B-B01E-4353-B380-2810D6B528A4}" destId="{325628ED-CDFB-46FC-8515-FBCEFDBA06F8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1A87A4B-D040-43F8-A95D-DFF063279F16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A332B1ED-45AF-42B6-946E-B46FEE9AF15D}">
      <dgm:prSet/>
      <dgm:spPr/>
      <dgm:t>
        <a:bodyPr/>
        <a:lstStyle/>
        <a:p>
          <a:r>
            <a:rPr lang="en-GB"/>
            <a:t>A miracle cure </a:t>
          </a:r>
          <a:endParaRPr lang="en-US"/>
        </a:p>
      </dgm:t>
    </dgm:pt>
    <dgm:pt modelId="{C41170B1-43A5-4874-A9B9-8868CFA5D227}" type="parTrans" cxnId="{32B99520-2B6A-41CC-9173-D45DF38C9F81}">
      <dgm:prSet/>
      <dgm:spPr/>
      <dgm:t>
        <a:bodyPr/>
        <a:lstStyle/>
        <a:p>
          <a:endParaRPr lang="en-US"/>
        </a:p>
      </dgm:t>
    </dgm:pt>
    <dgm:pt modelId="{4E5E9F77-E497-4E8F-9E9A-7B2B7E9BBD03}" type="sibTrans" cxnId="{32B99520-2B6A-41CC-9173-D45DF38C9F81}">
      <dgm:prSet/>
      <dgm:spPr/>
      <dgm:t>
        <a:bodyPr/>
        <a:lstStyle/>
        <a:p>
          <a:endParaRPr lang="en-US"/>
        </a:p>
      </dgm:t>
    </dgm:pt>
    <dgm:pt modelId="{69FAF89C-9353-4E90-BB35-C8FAA7BF6533}">
      <dgm:prSet/>
      <dgm:spPr/>
      <dgm:t>
        <a:bodyPr/>
        <a:lstStyle/>
        <a:p>
          <a:r>
            <a:rPr lang="en-GB"/>
            <a:t>A treatment that works for everyone</a:t>
          </a:r>
          <a:endParaRPr lang="en-US"/>
        </a:p>
      </dgm:t>
    </dgm:pt>
    <dgm:pt modelId="{AB0F8D66-0755-498A-AAB4-8D5E9C57F434}" type="parTrans" cxnId="{27395663-C9BE-4F15-A6E1-5732735EA897}">
      <dgm:prSet/>
      <dgm:spPr/>
      <dgm:t>
        <a:bodyPr/>
        <a:lstStyle/>
        <a:p>
          <a:endParaRPr lang="en-US"/>
        </a:p>
      </dgm:t>
    </dgm:pt>
    <dgm:pt modelId="{372C04DE-3A98-4455-8EDD-BB601D5D1E69}" type="sibTrans" cxnId="{27395663-C9BE-4F15-A6E1-5732735EA897}">
      <dgm:prSet/>
      <dgm:spPr/>
      <dgm:t>
        <a:bodyPr/>
        <a:lstStyle/>
        <a:p>
          <a:endParaRPr lang="en-US"/>
        </a:p>
      </dgm:t>
    </dgm:pt>
    <dgm:pt modelId="{EE8935B0-B6A2-47DF-B385-941C8E9FCE5F}">
      <dgm:prSet/>
      <dgm:spPr/>
      <dgm:t>
        <a:bodyPr/>
        <a:lstStyle/>
        <a:p>
          <a:r>
            <a:rPr lang="en-GB"/>
            <a:t>An excuse to not undertake the pain management aspects of treatment </a:t>
          </a:r>
          <a:endParaRPr lang="en-US"/>
        </a:p>
      </dgm:t>
    </dgm:pt>
    <dgm:pt modelId="{44A64764-CB7B-40D8-B69B-62FBC298B2BA}" type="parTrans" cxnId="{AF63D91B-9466-4758-9F0D-356E91418A46}">
      <dgm:prSet/>
      <dgm:spPr/>
      <dgm:t>
        <a:bodyPr/>
        <a:lstStyle/>
        <a:p>
          <a:endParaRPr lang="en-US"/>
        </a:p>
      </dgm:t>
    </dgm:pt>
    <dgm:pt modelId="{F2FDCE5E-615D-4FF2-A978-615580F6AA73}" type="sibTrans" cxnId="{AF63D91B-9466-4758-9F0D-356E91418A46}">
      <dgm:prSet/>
      <dgm:spPr/>
      <dgm:t>
        <a:bodyPr/>
        <a:lstStyle/>
        <a:p>
          <a:endParaRPr lang="en-US"/>
        </a:p>
      </dgm:t>
    </dgm:pt>
    <dgm:pt modelId="{8B3467A8-0F00-4BC7-AE27-3980864550F6}" type="pres">
      <dgm:prSet presAssocID="{C1A87A4B-D040-43F8-A95D-DFF063279F16}" presName="linear" presStyleCnt="0">
        <dgm:presLayoutVars>
          <dgm:animLvl val="lvl"/>
          <dgm:resizeHandles val="exact"/>
        </dgm:presLayoutVars>
      </dgm:prSet>
      <dgm:spPr/>
    </dgm:pt>
    <dgm:pt modelId="{5D0BA28D-3623-46A8-9A78-F52ED5242F45}" type="pres">
      <dgm:prSet presAssocID="{A332B1ED-45AF-42B6-946E-B46FEE9AF15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184974EC-2286-4052-96A4-D5502A261471}" type="pres">
      <dgm:prSet presAssocID="{4E5E9F77-E497-4E8F-9E9A-7B2B7E9BBD03}" presName="spacer" presStyleCnt="0"/>
      <dgm:spPr/>
    </dgm:pt>
    <dgm:pt modelId="{EFCD002D-D316-422E-B07F-32CDE3A62CD9}" type="pres">
      <dgm:prSet presAssocID="{69FAF89C-9353-4E90-BB35-C8FAA7BF653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3CAF20E6-9615-4B37-9DB6-AE423CD29CCE}" type="pres">
      <dgm:prSet presAssocID="{372C04DE-3A98-4455-8EDD-BB601D5D1E69}" presName="spacer" presStyleCnt="0"/>
      <dgm:spPr/>
    </dgm:pt>
    <dgm:pt modelId="{62D56913-566B-47C2-8965-E21E59831A90}" type="pres">
      <dgm:prSet presAssocID="{EE8935B0-B6A2-47DF-B385-941C8E9FCE5F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AF63D91B-9466-4758-9F0D-356E91418A46}" srcId="{C1A87A4B-D040-43F8-A95D-DFF063279F16}" destId="{EE8935B0-B6A2-47DF-B385-941C8E9FCE5F}" srcOrd="2" destOrd="0" parTransId="{44A64764-CB7B-40D8-B69B-62FBC298B2BA}" sibTransId="{F2FDCE5E-615D-4FF2-A978-615580F6AA73}"/>
    <dgm:cxn modelId="{32B99520-2B6A-41CC-9173-D45DF38C9F81}" srcId="{C1A87A4B-D040-43F8-A95D-DFF063279F16}" destId="{A332B1ED-45AF-42B6-946E-B46FEE9AF15D}" srcOrd="0" destOrd="0" parTransId="{C41170B1-43A5-4874-A9B9-8868CFA5D227}" sibTransId="{4E5E9F77-E497-4E8F-9E9A-7B2B7E9BBD03}"/>
    <dgm:cxn modelId="{27395663-C9BE-4F15-A6E1-5732735EA897}" srcId="{C1A87A4B-D040-43F8-A95D-DFF063279F16}" destId="{69FAF89C-9353-4E90-BB35-C8FAA7BF6533}" srcOrd="1" destOrd="0" parTransId="{AB0F8D66-0755-498A-AAB4-8D5E9C57F434}" sibTransId="{372C04DE-3A98-4455-8EDD-BB601D5D1E69}"/>
    <dgm:cxn modelId="{D9BA5A59-94DB-4F42-BC5D-0E13801EC6AF}" type="presOf" srcId="{EE8935B0-B6A2-47DF-B385-941C8E9FCE5F}" destId="{62D56913-566B-47C2-8965-E21E59831A90}" srcOrd="0" destOrd="0" presId="urn:microsoft.com/office/officeart/2005/8/layout/vList2"/>
    <dgm:cxn modelId="{DD49F7A8-DC88-4991-ADAD-0F870EAA28AD}" type="presOf" srcId="{C1A87A4B-D040-43F8-A95D-DFF063279F16}" destId="{8B3467A8-0F00-4BC7-AE27-3980864550F6}" srcOrd="0" destOrd="0" presId="urn:microsoft.com/office/officeart/2005/8/layout/vList2"/>
    <dgm:cxn modelId="{4E3585AA-285A-4EF9-83AB-B7830AC12CE1}" type="presOf" srcId="{A332B1ED-45AF-42B6-946E-B46FEE9AF15D}" destId="{5D0BA28D-3623-46A8-9A78-F52ED5242F45}" srcOrd="0" destOrd="0" presId="urn:microsoft.com/office/officeart/2005/8/layout/vList2"/>
    <dgm:cxn modelId="{A0859BCE-2D4B-4797-9630-911225994DB1}" type="presOf" srcId="{69FAF89C-9353-4E90-BB35-C8FAA7BF6533}" destId="{EFCD002D-D316-422E-B07F-32CDE3A62CD9}" srcOrd="0" destOrd="0" presId="urn:microsoft.com/office/officeart/2005/8/layout/vList2"/>
    <dgm:cxn modelId="{D20DDCAB-6468-4112-8A53-62706C64B305}" type="presParOf" srcId="{8B3467A8-0F00-4BC7-AE27-3980864550F6}" destId="{5D0BA28D-3623-46A8-9A78-F52ED5242F45}" srcOrd="0" destOrd="0" presId="urn:microsoft.com/office/officeart/2005/8/layout/vList2"/>
    <dgm:cxn modelId="{B07FBAE5-DC0B-4430-BCB9-E67870B99558}" type="presParOf" srcId="{8B3467A8-0F00-4BC7-AE27-3980864550F6}" destId="{184974EC-2286-4052-96A4-D5502A261471}" srcOrd="1" destOrd="0" presId="urn:microsoft.com/office/officeart/2005/8/layout/vList2"/>
    <dgm:cxn modelId="{E55B84D8-2A46-4074-8F8B-BEFFF78C9FFC}" type="presParOf" srcId="{8B3467A8-0F00-4BC7-AE27-3980864550F6}" destId="{EFCD002D-D316-422E-B07F-32CDE3A62CD9}" srcOrd="2" destOrd="0" presId="urn:microsoft.com/office/officeart/2005/8/layout/vList2"/>
    <dgm:cxn modelId="{5A548FC6-1647-4349-9D35-D74E353B162C}" type="presParOf" srcId="{8B3467A8-0F00-4BC7-AE27-3980864550F6}" destId="{3CAF20E6-9615-4B37-9DB6-AE423CD29CCE}" srcOrd="3" destOrd="0" presId="urn:microsoft.com/office/officeart/2005/8/layout/vList2"/>
    <dgm:cxn modelId="{69FD3F51-C62D-42A8-A0ED-224A98A0A08D}" type="presParOf" srcId="{8B3467A8-0F00-4BC7-AE27-3980864550F6}" destId="{62D56913-566B-47C2-8965-E21E59831A9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A10EC4A0-B8E2-4223-818F-CE8D94246629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900CABF-F7CB-414F-8F4A-594A2A4299EB}">
      <dgm:prSet/>
      <dgm:spPr/>
      <dgm:t>
        <a:bodyPr/>
        <a:lstStyle/>
        <a:p>
          <a:r>
            <a:rPr lang="en-GB"/>
            <a:t>Safe</a:t>
          </a:r>
          <a:endParaRPr lang="en-US"/>
        </a:p>
      </dgm:t>
    </dgm:pt>
    <dgm:pt modelId="{75AE0C79-CD56-4431-BFF6-74C05EAD8A80}" type="parTrans" cxnId="{B6ACB527-A65F-4206-831E-ED3E5B0AAA0A}">
      <dgm:prSet/>
      <dgm:spPr/>
      <dgm:t>
        <a:bodyPr/>
        <a:lstStyle/>
        <a:p>
          <a:endParaRPr lang="en-US"/>
        </a:p>
      </dgm:t>
    </dgm:pt>
    <dgm:pt modelId="{532FD2F6-83E2-4FE1-BA51-44A7DCB5B75D}" type="sibTrans" cxnId="{B6ACB527-A65F-4206-831E-ED3E5B0AAA0A}">
      <dgm:prSet/>
      <dgm:spPr/>
      <dgm:t>
        <a:bodyPr/>
        <a:lstStyle/>
        <a:p>
          <a:endParaRPr lang="en-US"/>
        </a:p>
      </dgm:t>
    </dgm:pt>
    <dgm:pt modelId="{3DC0A097-55B1-41BC-B65F-BE8E9B52E1C6}">
      <dgm:prSet/>
      <dgm:spPr/>
      <dgm:t>
        <a:bodyPr/>
        <a:lstStyle/>
        <a:p>
          <a:r>
            <a:rPr lang="en-GB"/>
            <a:t>A useful tool </a:t>
          </a:r>
          <a:endParaRPr lang="en-US"/>
        </a:p>
      </dgm:t>
    </dgm:pt>
    <dgm:pt modelId="{2BABAA82-D9FA-417E-9B0E-0B20BA58814C}" type="parTrans" cxnId="{72773112-5331-453F-BA0B-61D6FA51BA90}">
      <dgm:prSet/>
      <dgm:spPr/>
      <dgm:t>
        <a:bodyPr/>
        <a:lstStyle/>
        <a:p>
          <a:endParaRPr lang="en-US"/>
        </a:p>
      </dgm:t>
    </dgm:pt>
    <dgm:pt modelId="{B66B5515-48B2-47C7-91D5-F52B9AA831B3}" type="sibTrans" cxnId="{72773112-5331-453F-BA0B-61D6FA51BA90}">
      <dgm:prSet/>
      <dgm:spPr/>
      <dgm:t>
        <a:bodyPr/>
        <a:lstStyle/>
        <a:p>
          <a:endParaRPr lang="en-US"/>
        </a:p>
      </dgm:t>
    </dgm:pt>
    <dgm:pt modelId="{DD18A104-23D1-4A42-ADE1-9A5598DAF614}">
      <dgm:prSet/>
      <dgm:spPr/>
      <dgm:t>
        <a:bodyPr/>
        <a:lstStyle/>
        <a:p>
          <a:r>
            <a:rPr lang="en-GB"/>
            <a:t>Helpful reducing  / eliminating opioids </a:t>
          </a:r>
          <a:endParaRPr lang="en-US"/>
        </a:p>
      </dgm:t>
    </dgm:pt>
    <dgm:pt modelId="{66503A4C-2EFC-4991-97C8-0F3BA4F94837}" type="parTrans" cxnId="{BCA8C35F-60E6-4D85-B02F-E5F0490CD823}">
      <dgm:prSet/>
      <dgm:spPr/>
      <dgm:t>
        <a:bodyPr/>
        <a:lstStyle/>
        <a:p>
          <a:endParaRPr lang="en-US"/>
        </a:p>
      </dgm:t>
    </dgm:pt>
    <dgm:pt modelId="{A3E7E6D0-A106-4E2B-B75F-52CE8D2D8818}" type="sibTrans" cxnId="{BCA8C35F-60E6-4D85-B02F-E5F0490CD823}">
      <dgm:prSet/>
      <dgm:spPr/>
      <dgm:t>
        <a:bodyPr/>
        <a:lstStyle/>
        <a:p>
          <a:endParaRPr lang="en-US"/>
        </a:p>
      </dgm:t>
    </dgm:pt>
    <dgm:pt modelId="{012D2E41-E831-4ACE-8A82-D3528EF341B5}">
      <dgm:prSet/>
      <dgm:spPr/>
      <dgm:t>
        <a:bodyPr/>
        <a:lstStyle/>
        <a:p>
          <a:r>
            <a:rPr lang="en-GB"/>
            <a:t>For some patients truly lifechanging </a:t>
          </a:r>
          <a:endParaRPr lang="en-US"/>
        </a:p>
      </dgm:t>
    </dgm:pt>
    <dgm:pt modelId="{D78D94C3-F560-43A6-897E-C4AE2464F45B}" type="parTrans" cxnId="{2981B237-EB1B-483B-8F5E-11F0FFB719F5}">
      <dgm:prSet/>
      <dgm:spPr/>
      <dgm:t>
        <a:bodyPr/>
        <a:lstStyle/>
        <a:p>
          <a:endParaRPr lang="en-US"/>
        </a:p>
      </dgm:t>
    </dgm:pt>
    <dgm:pt modelId="{F02BD44A-6E37-4BFE-8C35-961DC2828B1B}" type="sibTrans" cxnId="{2981B237-EB1B-483B-8F5E-11F0FFB719F5}">
      <dgm:prSet/>
      <dgm:spPr/>
      <dgm:t>
        <a:bodyPr/>
        <a:lstStyle/>
        <a:p>
          <a:endParaRPr lang="en-US"/>
        </a:p>
      </dgm:t>
    </dgm:pt>
    <dgm:pt modelId="{E5290AD5-3AEF-4F7E-B8A5-67902124B519}">
      <dgm:prSet/>
      <dgm:spPr/>
      <dgm:t>
        <a:bodyPr/>
        <a:lstStyle/>
        <a:p>
          <a:r>
            <a:rPr lang="en-GB"/>
            <a:t>Probably concomitantly treating other conditions in some</a:t>
          </a:r>
          <a:endParaRPr lang="en-US"/>
        </a:p>
      </dgm:t>
    </dgm:pt>
    <dgm:pt modelId="{E58E4D0D-77EC-4273-9E8A-3B5D4CF66FB8}" type="parTrans" cxnId="{9FF58D04-6A2B-4928-AF11-7AC71A6EFB9B}">
      <dgm:prSet/>
      <dgm:spPr/>
      <dgm:t>
        <a:bodyPr/>
        <a:lstStyle/>
        <a:p>
          <a:endParaRPr lang="en-US"/>
        </a:p>
      </dgm:t>
    </dgm:pt>
    <dgm:pt modelId="{5961E3D9-F7F9-400A-A54D-9A36D85F3F43}" type="sibTrans" cxnId="{9FF58D04-6A2B-4928-AF11-7AC71A6EFB9B}">
      <dgm:prSet/>
      <dgm:spPr/>
      <dgm:t>
        <a:bodyPr/>
        <a:lstStyle/>
        <a:p>
          <a:endParaRPr lang="en-US"/>
        </a:p>
      </dgm:t>
    </dgm:pt>
    <dgm:pt modelId="{83A03CC3-6BFD-4C4D-AF0D-1DA154233D47}">
      <dgm:prSet/>
      <dgm:spPr/>
      <dgm:t>
        <a:bodyPr/>
        <a:lstStyle/>
        <a:p>
          <a:endParaRPr lang="en-US" dirty="0"/>
        </a:p>
      </dgm:t>
    </dgm:pt>
    <dgm:pt modelId="{E5668278-EC96-420F-B761-304C66D02F83}" type="parTrans" cxnId="{BAA96545-E746-4648-BE2D-ED99796BC7E8}">
      <dgm:prSet/>
      <dgm:spPr/>
      <dgm:t>
        <a:bodyPr/>
        <a:lstStyle/>
        <a:p>
          <a:endParaRPr lang="en-US"/>
        </a:p>
      </dgm:t>
    </dgm:pt>
    <dgm:pt modelId="{25001568-B4EC-4AA9-B831-B1C5E521A744}" type="sibTrans" cxnId="{BAA96545-E746-4648-BE2D-ED99796BC7E8}">
      <dgm:prSet/>
      <dgm:spPr/>
      <dgm:t>
        <a:bodyPr/>
        <a:lstStyle/>
        <a:p>
          <a:endParaRPr lang="en-US"/>
        </a:p>
      </dgm:t>
    </dgm:pt>
    <dgm:pt modelId="{8C002945-52CB-4F4B-A966-1017787EAF60}" type="pres">
      <dgm:prSet presAssocID="{A10EC4A0-B8E2-4223-818F-CE8D94246629}" presName="linear" presStyleCnt="0">
        <dgm:presLayoutVars>
          <dgm:animLvl val="lvl"/>
          <dgm:resizeHandles val="exact"/>
        </dgm:presLayoutVars>
      </dgm:prSet>
      <dgm:spPr/>
    </dgm:pt>
    <dgm:pt modelId="{ACB57948-8FC6-4D18-B592-9F0A9899F2FB}" type="pres">
      <dgm:prSet presAssocID="{F900CABF-F7CB-414F-8F4A-594A2A4299EB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48C9BFA3-5858-42B7-9DF1-15B5C711298B}" type="pres">
      <dgm:prSet presAssocID="{532FD2F6-83E2-4FE1-BA51-44A7DCB5B75D}" presName="spacer" presStyleCnt="0"/>
      <dgm:spPr/>
    </dgm:pt>
    <dgm:pt modelId="{4AEFCBE8-7017-4947-9FFD-F2290C3E68F6}" type="pres">
      <dgm:prSet presAssocID="{3DC0A097-55B1-41BC-B65F-BE8E9B52E1C6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C6A7FFDF-662E-46DF-A78F-BDBD17B8B62B}" type="pres">
      <dgm:prSet presAssocID="{B66B5515-48B2-47C7-91D5-F52B9AA831B3}" presName="spacer" presStyleCnt="0"/>
      <dgm:spPr/>
    </dgm:pt>
    <dgm:pt modelId="{1818F721-F516-4C20-B685-9F3B6B6DCAD9}" type="pres">
      <dgm:prSet presAssocID="{DD18A104-23D1-4A42-ADE1-9A5598DAF614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0348BB02-F698-4DAB-8173-48D9250CD832}" type="pres">
      <dgm:prSet presAssocID="{A3E7E6D0-A106-4E2B-B75F-52CE8D2D8818}" presName="spacer" presStyleCnt="0"/>
      <dgm:spPr/>
    </dgm:pt>
    <dgm:pt modelId="{DD4B2F5B-3442-4D6A-84AE-1F69AC1FC1B1}" type="pres">
      <dgm:prSet presAssocID="{012D2E41-E831-4ACE-8A82-D3528EF341B5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4119024F-DC1E-4F2C-9308-6604F496DE3A}" type="pres">
      <dgm:prSet presAssocID="{F02BD44A-6E37-4BFE-8C35-961DC2828B1B}" presName="spacer" presStyleCnt="0"/>
      <dgm:spPr/>
    </dgm:pt>
    <dgm:pt modelId="{974761C2-0F77-434C-AD05-F93B2EBF2D8A}" type="pres">
      <dgm:prSet presAssocID="{E5290AD5-3AEF-4F7E-B8A5-67902124B519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60C0BF8F-3908-424A-81D1-AE3C1F5C4E64}" type="pres">
      <dgm:prSet presAssocID="{E5290AD5-3AEF-4F7E-B8A5-67902124B519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9FF58D04-6A2B-4928-AF11-7AC71A6EFB9B}" srcId="{A10EC4A0-B8E2-4223-818F-CE8D94246629}" destId="{E5290AD5-3AEF-4F7E-B8A5-67902124B519}" srcOrd="4" destOrd="0" parTransId="{E58E4D0D-77EC-4273-9E8A-3B5D4CF66FB8}" sibTransId="{5961E3D9-F7F9-400A-A54D-9A36D85F3F43}"/>
    <dgm:cxn modelId="{72773112-5331-453F-BA0B-61D6FA51BA90}" srcId="{A10EC4A0-B8E2-4223-818F-CE8D94246629}" destId="{3DC0A097-55B1-41BC-B65F-BE8E9B52E1C6}" srcOrd="1" destOrd="0" parTransId="{2BABAA82-D9FA-417E-9B0E-0B20BA58814C}" sibTransId="{B66B5515-48B2-47C7-91D5-F52B9AA831B3}"/>
    <dgm:cxn modelId="{B6ACB527-A65F-4206-831E-ED3E5B0AAA0A}" srcId="{A10EC4A0-B8E2-4223-818F-CE8D94246629}" destId="{F900CABF-F7CB-414F-8F4A-594A2A4299EB}" srcOrd="0" destOrd="0" parTransId="{75AE0C79-CD56-4431-BFF6-74C05EAD8A80}" sibTransId="{532FD2F6-83E2-4FE1-BA51-44A7DCB5B75D}"/>
    <dgm:cxn modelId="{2981B237-EB1B-483B-8F5E-11F0FFB719F5}" srcId="{A10EC4A0-B8E2-4223-818F-CE8D94246629}" destId="{012D2E41-E831-4ACE-8A82-D3528EF341B5}" srcOrd="3" destOrd="0" parTransId="{D78D94C3-F560-43A6-897E-C4AE2464F45B}" sibTransId="{F02BD44A-6E37-4BFE-8C35-961DC2828B1B}"/>
    <dgm:cxn modelId="{BCA8C35F-60E6-4D85-B02F-E5F0490CD823}" srcId="{A10EC4A0-B8E2-4223-818F-CE8D94246629}" destId="{DD18A104-23D1-4A42-ADE1-9A5598DAF614}" srcOrd="2" destOrd="0" parTransId="{66503A4C-2EFC-4991-97C8-0F3BA4F94837}" sibTransId="{A3E7E6D0-A106-4E2B-B75F-52CE8D2D8818}"/>
    <dgm:cxn modelId="{BAA96545-E746-4648-BE2D-ED99796BC7E8}" srcId="{E5290AD5-3AEF-4F7E-B8A5-67902124B519}" destId="{83A03CC3-6BFD-4C4D-AF0D-1DA154233D47}" srcOrd="0" destOrd="0" parTransId="{E5668278-EC96-420F-B761-304C66D02F83}" sibTransId="{25001568-B4EC-4AA9-B831-B1C5E521A744}"/>
    <dgm:cxn modelId="{CC8C7F70-4192-45FE-BF39-2970133D91C8}" type="presOf" srcId="{DD18A104-23D1-4A42-ADE1-9A5598DAF614}" destId="{1818F721-F516-4C20-B685-9F3B6B6DCAD9}" srcOrd="0" destOrd="0" presId="urn:microsoft.com/office/officeart/2005/8/layout/vList2"/>
    <dgm:cxn modelId="{2A820B73-34E8-40F7-ADDA-C3CA87C7BCD5}" type="presOf" srcId="{E5290AD5-3AEF-4F7E-B8A5-67902124B519}" destId="{974761C2-0F77-434C-AD05-F93B2EBF2D8A}" srcOrd="0" destOrd="0" presId="urn:microsoft.com/office/officeart/2005/8/layout/vList2"/>
    <dgm:cxn modelId="{04872A8E-CE9C-4333-A63B-5932C1A4742A}" type="presOf" srcId="{3DC0A097-55B1-41BC-B65F-BE8E9B52E1C6}" destId="{4AEFCBE8-7017-4947-9FFD-F2290C3E68F6}" srcOrd="0" destOrd="0" presId="urn:microsoft.com/office/officeart/2005/8/layout/vList2"/>
    <dgm:cxn modelId="{2322F993-9B7F-43B1-9DFA-859F9F64DF4B}" type="presOf" srcId="{83A03CC3-6BFD-4C4D-AF0D-1DA154233D47}" destId="{60C0BF8F-3908-424A-81D1-AE3C1F5C4E64}" srcOrd="0" destOrd="0" presId="urn:microsoft.com/office/officeart/2005/8/layout/vList2"/>
    <dgm:cxn modelId="{873E939E-E143-4E64-96CD-658E6C2E827E}" type="presOf" srcId="{A10EC4A0-B8E2-4223-818F-CE8D94246629}" destId="{8C002945-52CB-4F4B-A966-1017787EAF60}" srcOrd="0" destOrd="0" presId="urn:microsoft.com/office/officeart/2005/8/layout/vList2"/>
    <dgm:cxn modelId="{A2763CC8-AF4B-4859-A245-EFB8E6266219}" type="presOf" srcId="{F900CABF-F7CB-414F-8F4A-594A2A4299EB}" destId="{ACB57948-8FC6-4D18-B592-9F0A9899F2FB}" srcOrd="0" destOrd="0" presId="urn:microsoft.com/office/officeart/2005/8/layout/vList2"/>
    <dgm:cxn modelId="{C05A56F7-0A40-4C70-9359-F26973E489CE}" type="presOf" srcId="{012D2E41-E831-4ACE-8A82-D3528EF341B5}" destId="{DD4B2F5B-3442-4D6A-84AE-1F69AC1FC1B1}" srcOrd="0" destOrd="0" presId="urn:microsoft.com/office/officeart/2005/8/layout/vList2"/>
    <dgm:cxn modelId="{8B9F8022-6AFA-4C68-99CE-2FDA28AC9254}" type="presParOf" srcId="{8C002945-52CB-4F4B-A966-1017787EAF60}" destId="{ACB57948-8FC6-4D18-B592-9F0A9899F2FB}" srcOrd="0" destOrd="0" presId="urn:microsoft.com/office/officeart/2005/8/layout/vList2"/>
    <dgm:cxn modelId="{CC7C8361-0497-4B71-86F6-19687F3D7280}" type="presParOf" srcId="{8C002945-52CB-4F4B-A966-1017787EAF60}" destId="{48C9BFA3-5858-42B7-9DF1-15B5C711298B}" srcOrd="1" destOrd="0" presId="urn:microsoft.com/office/officeart/2005/8/layout/vList2"/>
    <dgm:cxn modelId="{98C31710-1084-4515-8FDB-13741B3483C1}" type="presParOf" srcId="{8C002945-52CB-4F4B-A966-1017787EAF60}" destId="{4AEFCBE8-7017-4947-9FFD-F2290C3E68F6}" srcOrd="2" destOrd="0" presId="urn:microsoft.com/office/officeart/2005/8/layout/vList2"/>
    <dgm:cxn modelId="{D2D2533F-DD5D-442A-93FD-B9EB5CFDA3AC}" type="presParOf" srcId="{8C002945-52CB-4F4B-A966-1017787EAF60}" destId="{C6A7FFDF-662E-46DF-A78F-BDBD17B8B62B}" srcOrd="3" destOrd="0" presId="urn:microsoft.com/office/officeart/2005/8/layout/vList2"/>
    <dgm:cxn modelId="{8C33A508-4C3D-45F6-8737-C34A67911003}" type="presParOf" srcId="{8C002945-52CB-4F4B-A966-1017787EAF60}" destId="{1818F721-F516-4C20-B685-9F3B6B6DCAD9}" srcOrd="4" destOrd="0" presId="urn:microsoft.com/office/officeart/2005/8/layout/vList2"/>
    <dgm:cxn modelId="{530388F2-4411-499D-952E-0211A3A0E170}" type="presParOf" srcId="{8C002945-52CB-4F4B-A966-1017787EAF60}" destId="{0348BB02-F698-4DAB-8173-48D9250CD832}" srcOrd="5" destOrd="0" presId="urn:microsoft.com/office/officeart/2005/8/layout/vList2"/>
    <dgm:cxn modelId="{AF880880-9A43-4EA7-8D43-920A7EEF3EB3}" type="presParOf" srcId="{8C002945-52CB-4F4B-A966-1017787EAF60}" destId="{DD4B2F5B-3442-4D6A-84AE-1F69AC1FC1B1}" srcOrd="6" destOrd="0" presId="urn:microsoft.com/office/officeart/2005/8/layout/vList2"/>
    <dgm:cxn modelId="{227FD7D4-513D-487F-9F83-4D2CF7CCEA48}" type="presParOf" srcId="{8C002945-52CB-4F4B-A966-1017787EAF60}" destId="{4119024F-DC1E-4F2C-9308-6604F496DE3A}" srcOrd="7" destOrd="0" presId="urn:microsoft.com/office/officeart/2005/8/layout/vList2"/>
    <dgm:cxn modelId="{EB8F594D-7362-414C-8E2B-74DD9A79F69F}" type="presParOf" srcId="{8C002945-52CB-4F4B-A966-1017787EAF60}" destId="{974761C2-0F77-434C-AD05-F93B2EBF2D8A}" srcOrd="8" destOrd="0" presId="urn:microsoft.com/office/officeart/2005/8/layout/vList2"/>
    <dgm:cxn modelId="{AABC259F-DA2F-47E0-AA55-AF8F889AACFE}" type="presParOf" srcId="{8C002945-52CB-4F4B-A966-1017787EAF60}" destId="{60C0BF8F-3908-424A-81D1-AE3C1F5C4E64}" srcOrd="9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A4B7968-96C8-4C4A-BD1F-EC3EE2DA3F22}" type="doc">
      <dgm:prSet loTypeId="urn:microsoft.com/office/officeart/2005/8/layout/list1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B0CEF0B5-FE1E-4E2D-8940-7F2082242DED}">
      <dgm:prSet/>
      <dgm:spPr/>
      <dgm:t>
        <a:bodyPr/>
        <a:lstStyle/>
        <a:p>
          <a:r>
            <a:rPr lang="en-GB"/>
            <a:t>Psychosis </a:t>
          </a:r>
          <a:endParaRPr lang="en-US"/>
        </a:p>
      </dgm:t>
    </dgm:pt>
    <dgm:pt modelId="{01B9DDA1-334A-4DE8-8C2D-F495298A36B1}" type="parTrans" cxnId="{808F6C4F-BFE0-4211-9BDD-134890BC4FC4}">
      <dgm:prSet/>
      <dgm:spPr/>
      <dgm:t>
        <a:bodyPr/>
        <a:lstStyle/>
        <a:p>
          <a:endParaRPr lang="en-US"/>
        </a:p>
      </dgm:t>
    </dgm:pt>
    <dgm:pt modelId="{BC63B64E-D889-41C2-A9B8-22B7077728A5}" type="sibTrans" cxnId="{808F6C4F-BFE0-4211-9BDD-134890BC4FC4}">
      <dgm:prSet/>
      <dgm:spPr/>
      <dgm:t>
        <a:bodyPr/>
        <a:lstStyle/>
        <a:p>
          <a:endParaRPr lang="en-US"/>
        </a:p>
      </dgm:t>
    </dgm:pt>
    <dgm:pt modelId="{63927D9D-6F4C-45EE-B772-5C52F0BF1278}">
      <dgm:prSet/>
      <dgm:spPr/>
      <dgm:t>
        <a:bodyPr/>
        <a:lstStyle/>
        <a:p>
          <a:r>
            <a:rPr lang="en-GB"/>
            <a:t>Severe Liver Disease</a:t>
          </a:r>
          <a:endParaRPr lang="en-US"/>
        </a:p>
      </dgm:t>
    </dgm:pt>
    <dgm:pt modelId="{938893AA-8BDD-4432-B99E-F3E1E6CD11A5}" type="parTrans" cxnId="{AD6BE44B-8857-4C63-9AD2-735B622FA7CF}">
      <dgm:prSet/>
      <dgm:spPr/>
      <dgm:t>
        <a:bodyPr/>
        <a:lstStyle/>
        <a:p>
          <a:endParaRPr lang="en-US"/>
        </a:p>
      </dgm:t>
    </dgm:pt>
    <dgm:pt modelId="{35734B66-CA98-4704-9772-A44300A2ABA7}" type="sibTrans" cxnId="{AD6BE44B-8857-4C63-9AD2-735B622FA7CF}">
      <dgm:prSet/>
      <dgm:spPr/>
      <dgm:t>
        <a:bodyPr/>
        <a:lstStyle/>
        <a:p>
          <a:endParaRPr lang="en-US"/>
        </a:p>
      </dgm:t>
    </dgm:pt>
    <dgm:pt modelId="{5D4F69A1-592E-451B-9696-C5BB887BE46D}">
      <dgm:prSet/>
      <dgm:spPr/>
      <dgm:t>
        <a:bodyPr/>
        <a:lstStyle/>
        <a:p>
          <a:r>
            <a:rPr lang="en-GB"/>
            <a:t>Severe Cardiac Disease </a:t>
          </a:r>
          <a:endParaRPr lang="en-US"/>
        </a:p>
      </dgm:t>
    </dgm:pt>
    <dgm:pt modelId="{FB43B64C-12DB-435B-B6F2-89302DDACEDE}" type="parTrans" cxnId="{9534DA60-8B3E-4599-BC87-70E9F78B9F55}">
      <dgm:prSet/>
      <dgm:spPr/>
      <dgm:t>
        <a:bodyPr/>
        <a:lstStyle/>
        <a:p>
          <a:endParaRPr lang="en-US"/>
        </a:p>
      </dgm:t>
    </dgm:pt>
    <dgm:pt modelId="{927182B6-9069-4826-902D-59DACE56B68D}" type="sibTrans" cxnId="{9534DA60-8B3E-4599-BC87-70E9F78B9F55}">
      <dgm:prSet/>
      <dgm:spPr/>
      <dgm:t>
        <a:bodyPr/>
        <a:lstStyle/>
        <a:p>
          <a:endParaRPr lang="en-US"/>
        </a:p>
      </dgm:t>
    </dgm:pt>
    <dgm:pt modelId="{6129F77D-0948-4A84-817E-6E0BF99ACAA4}">
      <dgm:prSet/>
      <dgm:spPr/>
      <dgm:t>
        <a:bodyPr/>
        <a:lstStyle/>
        <a:p>
          <a:r>
            <a:rPr lang="en-GB"/>
            <a:t>PTSD – relative </a:t>
          </a:r>
          <a:endParaRPr lang="en-US"/>
        </a:p>
      </dgm:t>
    </dgm:pt>
    <dgm:pt modelId="{59E079E4-6B4A-4CC6-936B-0F8FA52F0138}" type="parTrans" cxnId="{C2E7BDDE-CD7B-4108-BFC5-0A4F0E8499DF}">
      <dgm:prSet/>
      <dgm:spPr/>
      <dgm:t>
        <a:bodyPr/>
        <a:lstStyle/>
        <a:p>
          <a:endParaRPr lang="en-US"/>
        </a:p>
      </dgm:t>
    </dgm:pt>
    <dgm:pt modelId="{6A6E92BD-0647-4683-BFD2-26D03AD1B455}" type="sibTrans" cxnId="{C2E7BDDE-CD7B-4108-BFC5-0A4F0E8499DF}">
      <dgm:prSet/>
      <dgm:spPr/>
      <dgm:t>
        <a:bodyPr/>
        <a:lstStyle/>
        <a:p>
          <a:endParaRPr lang="en-US"/>
        </a:p>
      </dgm:t>
    </dgm:pt>
    <dgm:pt modelId="{ECF0A5B4-ADAD-4446-9B35-49BFB4FD594B}" type="pres">
      <dgm:prSet presAssocID="{9A4B7968-96C8-4C4A-BD1F-EC3EE2DA3F22}" presName="linear" presStyleCnt="0">
        <dgm:presLayoutVars>
          <dgm:dir/>
          <dgm:animLvl val="lvl"/>
          <dgm:resizeHandles val="exact"/>
        </dgm:presLayoutVars>
      </dgm:prSet>
      <dgm:spPr/>
    </dgm:pt>
    <dgm:pt modelId="{DB2D61FF-F6DC-49F2-A606-34616C286110}" type="pres">
      <dgm:prSet presAssocID="{B0CEF0B5-FE1E-4E2D-8940-7F2082242DED}" presName="parentLin" presStyleCnt="0"/>
      <dgm:spPr/>
    </dgm:pt>
    <dgm:pt modelId="{4CC76DB3-3977-4BAD-A835-98CA5C8445FE}" type="pres">
      <dgm:prSet presAssocID="{B0CEF0B5-FE1E-4E2D-8940-7F2082242DED}" presName="parentLeftMargin" presStyleLbl="node1" presStyleIdx="0" presStyleCnt="4"/>
      <dgm:spPr/>
    </dgm:pt>
    <dgm:pt modelId="{F4620ACC-DDAB-49C3-B537-5291D606E5A4}" type="pres">
      <dgm:prSet presAssocID="{B0CEF0B5-FE1E-4E2D-8940-7F2082242DED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E618C58-8DCE-4202-B968-06D236CAB80B}" type="pres">
      <dgm:prSet presAssocID="{B0CEF0B5-FE1E-4E2D-8940-7F2082242DED}" presName="negativeSpace" presStyleCnt="0"/>
      <dgm:spPr/>
    </dgm:pt>
    <dgm:pt modelId="{6C0A1C8F-30F8-45DA-85EE-325A7562E191}" type="pres">
      <dgm:prSet presAssocID="{B0CEF0B5-FE1E-4E2D-8940-7F2082242DED}" presName="childText" presStyleLbl="conFgAcc1" presStyleIdx="0" presStyleCnt="4">
        <dgm:presLayoutVars>
          <dgm:bulletEnabled val="1"/>
        </dgm:presLayoutVars>
      </dgm:prSet>
      <dgm:spPr/>
    </dgm:pt>
    <dgm:pt modelId="{32C6904C-0485-4E89-A524-B30D81C86297}" type="pres">
      <dgm:prSet presAssocID="{BC63B64E-D889-41C2-A9B8-22B7077728A5}" presName="spaceBetweenRectangles" presStyleCnt="0"/>
      <dgm:spPr/>
    </dgm:pt>
    <dgm:pt modelId="{6CEFA924-527E-4981-BEC2-EB18CD206071}" type="pres">
      <dgm:prSet presAssocID="{63927D9D-6F4C-45EE-B772-5C52F0BF1278}" presName="parentLin" presStyleCnt="0"/>
      <dgm:spPr/>
    </dgm:pt>
    <dgm:pt modelId="{0A639FF9-C0EB-4FE6-8FEB-A0250B0BD661}" type="pres">
      <dgm:prSet presAssocID="{63927D9D-6F4C-45EE-B772-5C52F0BF1278}" presName="parentLeftMargin" presStyleLbl="node1" presStyleIdx="0" presStyleCnt="4"/>
      <dgm:spPr/>
    </dgm:pt>
    <dgm:pt modelId="{F65A15C0-0F49-45EA-965D-1CED1D24E0CC}" type="pres">
      <dgm:prSet presAssocID="{63927D9D-6F4C-45EE-B772-5C52F0BF1278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1DD1F33C-BA2B-4AF0-B712-4E68C71D8D65}" type="pres">
      <dgm:prSet presAssocID="{63927D9D-6F4C-45EE-B772-5C52F0BF1278}" presName="negativeSpace" presStyleCnt="0"/>
      <dgm:spPr/>
    </dgm:pt>
    <dgm:pt modelId="{8A0F1439-558E-4833-B624-70776FB37246}" type="pres">
      <dgm:prSet presAssocID="{63927D9D-6F4C-45EE-B772-5C52F0BF1278}" presName="childText" presStyleLbl="conFgAcc1" presStyleIdx="1" presStyleCnt="4">
        <dgm:presLayoutVars>
          <dgm:bulletEnabled val="1"/>
        </dgm:presLayoutVars>
      </dgm:prSet>
      <dgm:spPr/>
    </dgm:pt>
    <dgm:pt modelId="{63E6A8BF-3C68-40F7-901A-DB32B96CD202}" type="pres">
      <dgm:prSet presAssocID="{35734B66-CA98-4704-9772-A44300A2ABA7}" presName="spaceBetweenRectangles" presStyleCnt="0"/>
      <dgm:spPr/>
    </dgm:pt>
    <dgm:pt modelId="{CA9F03AC-CEC2-4B40-AED7-23F5F6CBA7E2}" type="pres">
      <dgm:prSet presAssocID="{5D4F69A1-592E-451B-9696-C5BB887BE46D}" presName="parentLin" presStyleCnt="0"/>
      <dgm:spPr/>
    </dgm:pt>
    <dgm:pt modelId="{812EB004-BDBF-4FDD-AC55-1B4E4CC17477}" type="pres">
      <dgm:prSet presAssocID="{5D4F69A1-592E-451B-9696-C5BB887BE46D}" presName="parentLeftMargin" presStyleLbl="node1" presStyleIdx="1" presStyleCnt="4"/>
      <dgm:spPr/>
    </dgm:pt>
    <dgm:pt modelId="{45274DAD-263C-46F3-A7A3-2C451D25F16E}" type="pres">
      <dgm:prSet presAssocID="{5D4F69A1-592E-451B-9696-C5BB887BE46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17D03DB-33B9-48AE-94E7-BE75BEA91961}" type="pres">
      <dgm:prSet presAssocID="{5D4F69A1-592E-451B-9696-C5BB887BE46D}" presName="negativeSpace" presStyleCnt="0"/>
      <dgm:spPr/>
    </dgm:pt>
    <dgm:pt modelId="{C4D04197-3A93-4A3D-A04D-2AA8E691F864}" type="pres">
      <dgm:prSet presAssocID="{5D4F69A1-592E-451B-9696-C5BB887BE46D}" presName="childText" presStyleLbl="conFgAcc1" presStyleIdx="2" presStyleCnt="4">
        <dgm:presLayoutVars>
          <dgm:bulletEnabled val="1"/>
        </dgm:presLayoutVars>
      </dgm:prSet>
      <dgm:spPr/>
    </dgm:pt>
    <dgm:pt modelId="{6D5B9FAE-5969-4F46-B73E-FDF4CEB79796}" type="pres">
      <dgm:prSet presAssocID="{927182B6-9069-4826-902D-59DACE56B68D}" presName="spaceBetweenRectangles" presStyleCnt="0"/>
      <dgm:spPr/>
    </dgm:pt>
    <dgm:pt modelId="{E8986B29-50F5-4FA1-B429-E33BF9119068}" type="pres">
      <dgm:prSet presAssocID="{6129F77D-0948-4A84-817E-6E0BF99ACAA4}" presName="parentLin" presStyleCnt="0"/>
      <dgm:spPr/>
    </dgm:pt>
    <dgm:pt modelId="{1D9F1494-2248-4B82-90BC-4D8311607FD4}" type="pres">
      <dgm:prSet presAssocID="{6129F77D-0948-4A84-817E-6E0BF99ACAA4}" presName="parentLeftMargin" presStyleLbl="node1" presStyleIdx="2" presStyleCnt="4"/>
      <dgm:spPr/>
    </dgm:pt>
    <dgm:pt modelId="{18C0C388-3EBC-406E-8DD7-E2A39952DD0C}" type="pres">
      <dgm:prSet presAssocID="{6129F77D-0948-4A84-817E-6E0BF99ACAA4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D6C98547-2620-4B57-BF48-B997FBDC5557}" type="pres">
      <dgm:prSet presAssocID="{6129F77D-0948-4A84-817E-6E0BF99ACAA4}" presName="negativeSpace" presStyleCnt="0"/>
      <dgm:spPr/>
    </dgm:pt>
    <dgm:pt modelId="{DA890DC6-8BA5-46D2-8F10-244F2B141B07}" type="pres">
      <dgm:prSet presAssocID="{6129F77D-0948-4A84-817E-6E0BF99ACAA4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DF887402-F548-4AAD-81E0-B4F730BACF45}" type="presOf" srcId="{6129F77D-0948-4A84-817E-6E0BF99ACAA4}" destId="{1D9F1494-2248-4B82-90BC-4D8311607FD4}" srcOrd="0" destOrd="0" presId="urn:microsoft.com/office/officeart/2005/8/layout/list1"/>
    <dgm:cxn modelId="{19DE5E0B-FB58-4815-A3B7-B1065E42CFF8}" type="presOf" srcId="{9A4B7968-96C8-4C4A-BD1F-EC3EE2DA3F22}" destId="{ECF0A5B4-ADAD-4446-9B35-49BFB4FD594B}" srcOrd="0" destOrd="0" presId="urn:microsoft.com/office/officeart/2005/8/layout/list1"/>
    <dgm:cxn modelId="{9534DA60-8B3E-4599-BC87-70E9F78B9F55}" srcId="{9A4B7968-96C8-4C4A-BD1F-EC3EE2DA3F22}" destId="{5D4F69A1-592E-451B-9696-C5BB887BE46D}" srcOrd="2" destOrd="0" parTransId="{FB43B64C-12DB-435B-B6F2-89302DDACEDE}" sibTransId="{927182B6-9069-4826-902D-59DACE56B68D}"/>
    <dgm:cxn modelId="{AD6BE44B-8857-4C63-9AD2-735B622FA7CF}" srcId="{9A4B7968-96C8-4C4A-BD1F-EC3EE2DA3F22}" destId="{63927D9D-6F4C-45EE-B772-5C52F0BF1278}" srcOrd="1" destOrd="0" parTransId="{938893AA-8BDD-4432-B99E-F3E1E6CD11A5}" sibTransId="{35734B66-CA98-4704-9772-A44300A2ABA7}"/>
    <dgm:cxn modelId="{808F6C4F-BFE0-4211-9BDD-134890BC4FC4}" srcId="{9A4B7968-96C8-4C4A-BD1F-EC3EE2DA3F22}" destId="{B0CEF0B5-FE1E-4E2D-8940-7F2082242DED}" srcOrd="0" destOrd="0" parTransId="{01B9DDA1-334A-4DE8-8C2D-F495298A36B1}" sibTransId="{BC63B64E-D889-41C2-A9B8-22B7077728A5}"/>
    <dgm:cxn modelId="{F38F8E80-98B1-40D1-BCB5-2A207B9EDBD4}" type="presOf" srcId="{6129F77D-0948-4A84-817E-6E0BF99ACAA4}" destId="{18C0C388-3EBC-406E-8DD7-E2A39952DD0C}" srcOrd="1" destOrd="0" presId="urn:microsoft.com/office/officeart/2005/8/layout/list1"/>
    <dgm:cxn modelId="{3C8C0C87-4993-450E-ADEB-7FAFCA096926}" type="presOf" srcId="{5D4F69A1-592E-451B-9696-C5BB887BE46D}" destId="{812EB004-BDBF-4FDD-AC55-1B4E4CC17477}" srcOrd="0" destOrd="0" presId="urn:microsoft.com/office/officeart/2005/8/layout/list1"/>
    <dgm:cxn modelId="{D4916D8F-C375-42FE-9BD6-219549421C4C}" type="presOf" srcId="{B0CEF0B5-FE1E-4E2D-8940-7F2082242DED}" destId="{F4620ACC-DDAB-49C3-B537-5291D606E5A4}" srcOrd="1" destOrd="0" presId="urn:microsoft.com/office/officeart/2005/8/layout/list1"/>
    <dgm:cxn modelId="{9CEA94B6-8666-48B1-A277-9A8329F2E8CE}" type="presOf" srcId="{63927D9D-6F4C-45EE-B772-5C52F0BF1278}" destId="{0A639FF9-C0EB-4FE6-8FEB-A0250B0BD661}" srcOrd="0" destOrd="0" presId="urn:microsoft.com/office/officeart/2005/8/layout/list1"/>
    <dgm:cxn modelId="{80B660D8-2059-47E5-BBC6-97F626C8B2DF}" type="presOf" srcId="{B0CEF0B5-FE1E-4E2D-8940-7F2082242DED}" destId="{4CC76DB3-3977-4BAD-A835-98CA5C8445FE}" srcOrd="0" destOrd="0" presId="urn:microsoft.com/office/officeart/2005/8/layout/list1"/>
    <dgm:cxn modelId="{C2E7BDDE-CD7B-4108-BFC5-0A4F0E8499DF}" srcId="{9A4B7968-96C8-4C4A-BD1F-EC3EE2DA3F22}" destId="{6129F77D-0948-4A84-817E-6E0BF99ACAA4}" srcOrd="3" destOrd="0" parTransId="{59E079E4-6B4A-4CC6-936B-0F8FA52F0138}" sibTransId="{6A6E92BD-0647-4683-BFD2-26D03AD1B455}"/>
    <dgm:cxn modelId="{3F850EF0-84EE-435D-8F40-15798E9F2AB9}" type="presOf" srcId="{63927D9D-6F4C-45EE-B772-5C52F0BF1278}" destId="{F65A15C0-0F49-45EA-965D-1CED1D24E0CC}" srcOrd="1" destOrd="0" presId="urn:microsoft.com/office/officeart/2005/8/layout/list1"/>
    <dgm:cxn modelId="{1AE98BF5-9961-4409-A8CC-01006F05369E}" type="presOf" srcId="{5D4F69A1-592E-451B-9696-C5BB887BE46D}" destId="{45274DAD-263C-46F3-A7A3-2C451D25F16E}" srcOrd="1" destOrd="0" presId="urn:microsoft.com/office/officeart/2005/8/layout/list1"/>
    <dgm:cxn modelId="{9F861A57-B402-4846-A32D-E0ED77542FB4}" type="presParOf" srcId="{ECF0A5B4-ADAD-4446-9B35-49BFB4FD594B}" destId="{DB2D61FF-F6DC-49F2-A606-34616C286110}" srcOrd="0" destOrd="0" presId="urn:microsoft.com/office/officeart/2005/8/layout/list1"/>
    <dgm:cxn modelId="{D26850E8-F349-4D28-9D24-8358CB760416}" type="presParOf" srcId="{DB2D61FF-F6DC-49F2-A606-34616C286110}" destId="{4CC76DB3-3977-4BAD-A835-98CA5C8445FE}" srcOrd="0" destOrd="0" presId="urn:microsoft.com/office/officeart/2005/8/layout/list1"/>
    <dgm:cxn modelId="{4C948367-A731-415A-93F5-89AF3AA5BC6F}" type="presParOf" srcId="{DB2D61FF-F6DC-49F2-A606-34616C286110}" destId="{F4620ACC-DDAB-49C3-B537-5291D606E5A4}" srcOrd="1" destOrd="0" presId="urn:microsoft.com/office/officeart/2005/8/layout/list1"/>
    <dgm:cxn modelId="{C5B84FD1-8E2F-4E05-850F-C09ECFF76D21}" type="presParOf" srcId="{ECF0A5B4-ADAD-4446-9B35-49BFB4FD594B}" destId="{BE618C58-8DCE-4202-B968-06D236CAB80B}" srcOrd="1" destOrd="0" presId="urn:microsoft.com/office/officeart/2005/8/layout/list1"/>
    <dgm:cxn modelId="{14CB023E-2A0C-4BA3-9F19-044B8D09E52D}" type="presParOf" srcId="{ECF0A5B4-ADAD-4446-9B35-49BFB4FD594B}" destId="{6C0A1C8F-30F8-45DA-85EE-325A7562E191}" srcOrd="2" destOrd="0" presId="urn:microsoft.com/office/officeart/2005/8/layout/list1"/>
    <dgm:cxn modelId="{B0BF886E-A9B9-42FF-AFAD-F8E314DB2442}" type="presParOf" srcId="{ECF0A5B4-ADAD-4446-9B35-49BFB4FD594B}" destId="{32C6904C-0485-4E89-A524-B30D81C86297}" srcOrd="3" destOrd="0" presId="urn:microsoft.com/office/officeart/2005/8/layout/list1"/>
    <dgm:cxn modelId="{13C97F0A-F408-4656-8459-B0FF93E33C4C}" type="presParOf" srcId="{ECF0A5B4-ADAD-4446-9B35-49BFB4FD594B}" destId="{6CEFA924-527E-4981-BEC2-EB18CD206071}" srcOrd="4" destOrd="0" presId="urn:microsoft.com/office/officeart/2005/8/layout/list1"/>
    <dgm:cxn modelId="{E7D0BC7B-8170-4FD5-9B8B-8BE79E163203}" type="presParOf" srcId="{6CEFA924-527E-4981-BEC2-EB18CD206071}" destId="{0A639FF9-C0EB-4FE6-8FEB-A0250B0BD661}" srcOrd="0" destOrd="0" presId="urn:microsoft.com/office/officeart/2005/8/layout/list1"/>
    <dgm:cxn modelId="{C3B080A5-30CB-494D-B827-0664A4E05D1D}" type="presParOf" srcId="{6CEFA924-527E-4981-BEC2-EB18CD206071}" destId="{F65A15C0-0F49-45EA-965D-1CED1D24E0CC}" srcOrd="1" destOrd="0" presId="urn:microsoft.com/office/officeart/2005/8/layout/list1"/>
    <dgm:cxn modelId="{A9A6CC09-E9DA-4D7F-9D85-B2A28BE59884}" type="presParOf" srcId="{ECF0A5B4-ADAD-4446-9B35-49BFB4FD594B}" destId="{1DD1F33C-BA2B-4AF0-B712-4E68C71D8D65}" srcOrd="5" destOrd="0" presId="urn:microsoft.com/office/officeart/2005/8/layout/list1"/>
    <dgm:cxn modelId="{A157FBF1-A5EF-4D52-9EDE-E7CD2C4CAD9D}" type="presParOf" srcId="{ECF0A5B4-ADAD-4446-9B35-49BFB4FD594B}" destId="{8A0F1439-558E-4833-B624-70776FB37246}" srcOrd="6" destOrd="0" presId="urn:microsoft.com/office/officeart/2005/8/layout/list1"/>
    <dgm:cxn modelId="{DB767194-0BCF-402A-8690-37930C9BF91B}" type="presParOf" srcId="{ECF0A5B4-ADAD-4446-9B35-49BFB4FD594B}" destId="{63E6A8BF-3C68-40F7-901A-DB32B96CD202}" srcOrd="7" destOrd="0" presId="urn:microsoft.com/office/officeart/2005/8/layout/list1"/>
    <dgm:cxn modelId="{28A9BEE7-1864-457B-A9C7-1323A59679EE}" type="presParOf" srcId="{ECF0A5B4-ADAD-4446-9B35-49BFB4FD594B}" destId="{CA9F03AC-CEC2-4B40-AED7-23F5F6CBA7E2}" srcOrd="8" destOrd="0" presId="urn:microsoft.com/office/officeart/2005/8/layout/list1"/>
    <dgm:cxn modelId="{CF6CABF2-D1BD-4F06-B667-B4D18B1AAF37}" type="presParOf" srcId="{CA9F03AC-CEC2-4B40-AED7-23F5F6CBA7E2}" destId="{812EB004-BDBF-4FDD-AC55-1B4E4CC17477}" srcOrd="0" destOrd="0" presId="urn:microsoft.com/office/officeart/2005/8/layout/list1"/>
    <dgm:cxn modelId="{F97E9EE4-5C83-4A15-B64D-9E292877FB69}" type="presParOf" srcId="{CA9F03AC-CEC2-4B40-AED7-23F5F6CBA7E2}" destId="{45274DAD-263C-46F3-A7A3-2C451D25F16E}" srcOrd="1" destOrd="0" presId="urn:microsoft.com/office/officeart/2005/8/layout/list1"/>
    <dgm:cxn modelId="{C19D44FD-1BE9-4B6F-AE20-1487E67C33C6}" type="presParOf" srcId="{ECF0A5B4-ADAD-4446-9B35-49BFB4FD594B}" destId="{117D03DB-33B9-48AE-94E7-BE75BEA91961}" srcOrd="9" destOrd="0" presId="urn:microsoft.com/office/officeart/2005/8/layout/list1"/>
    <dgm:cxn modelId="{23F596B6-4066-446E-A853-551BA5F744B0}" type="presParOf" srcId="{ECF0A5B4-ADAD-4446-9B35-49BFB4FD594B}" destId="{C4D04197-3A93-4A3D-A04D-2AA8E691F864}" srcOrd="10" destOrd="0" presId="urn:microsoft.com/office/officeart/2005/8/layout/list1"/>
    <dgm:cxn modelId="{E21AE477-DA59-4828-B571-00DA8323538C}" type="presParOf" srcId="{ECF0A5B4-ADAD-4446-9B35-49BFB4FD594B}" destId="{6D5B9FAE-5969-4F46-B73E-FDF4CEB79796}" srcOrd="11" destOrd="0" presId="urn:microsoft.com/office/officeart/2005/8/layout/list1"/>
    <dgm:cxn modelId="{04D04C56-6206-4585-B26F-A274C6213DEE}" type="presParOf" srcId="{ECF0A5B4-ADAD-4446-9B35-49BFB4FD594B}" destId="{E8986B29-50F5-4FA1-B429-E33BF9119068}" srcOrd="12" destOrd="0" presId="urn:microsoft.com/office/officeart/2005/8/layout/list1"/>
    <dgm:cxn modelId="{F21AEE08-D687-4910-8EEC-00DE54507E6F}" type="presParOf" srcId="{E8986B29-50F5-4FA1-B429-E33BF9119068}" destId="{1D9F1494-2248-4B82-90BC-4D8311607FD4}" srcOrd="0" destOrd="0" presId="urn:microsoft.com/office/officeart/2005/8/layout/list1"/>
    <dgm:cxn modelId="{B47DA0B4-97F4-4C3B-B404-25279271718A}" type="presParOf" srcId="{E8986B29-50F5-4FA1-B429-E33BF9119068}" destId="{18C0C388-3EBC-406E-8DD7-E2A39952DD0C}" srcOrd="1" destOrd="0" presId="urn:microsoft.com/office/officeart/2005/8/layout/list1"/>
    <dgm:cxn modelId="{19C9E1CE-BC0E-45F5-9200-0DBAE2CB95E4}" type="presParOf" srcId="{ECF0A5B4-ADAD-4446-9B35-49BFB4FD594B}" destId="{D6C98547-2620-4B57-BF48-B997FBDC5557}" srcOrd="13" destOrd="0" presId="urn:microsoft.com/office/officeart/2005/8/layout/list1"/>
    <dgm:cxn modelId="{BC284A62-CB42-45E9-B7B9-8F06A9A298BB}" type="presParOf" srcId="{ECF0A5B4-ADAD-4446-9B35-49BFB4FD594B}" destId="{DA890DC6-8BA5-46D2-8F10-244F2B141B07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8228552-EEA1-4009-883F-2EA8BAF6AAFE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BCC8A49-DCC7-491C-AC95-D89866F1E1C1}">
      <dgm:prSet/>
      <dgm:spPr/>
      <dgm:t>
        <a:bodyPr/>
        <a:lstStyle/>
        <a:p>
          <a:r>
            <a:rPr lang="en-GB"/>
            <a:t>2-3mg IV Midazolam </a:t>
          </a:r>
          <a:endParaRPr lang="en-US"/>
        </a:p>
      </dgm:t>
    </dgm:pt>
    <dgm:pt modelId="{7CB1731B-8D33-4EBD-8CB6-A4EFAF511879}" type="parTrans" cxnId="{D5185890-C67D-4878-AC9B-AA37EB21941F}">
      <dgm:prSet/>
      <dgm:spPr/>
      <dgm:t>
        <a:bodyPr/>
        <a:lstStyle/>
        <a:p>
          <a:endParaRPr lang="en-US"/>
        </a:p>
      </dgm:t>
    </dgm:pt>
    <dgm:pt modelId="{7F203404-B4C3-480F-9855-22F7B76ED0C2}" type="sibTrans" cxnId="{D5185890-C67D-4878-AC9B-AA37EB21941F}">
      <dgm:prSet/>
      <dgm:spPr/>
      <dgm:t>
        <a:bodyPr/>
        <a:lstStyle/>
        <a:p>
          <a:endParaRPr lang="en-US"/>
        </a:p>
      </dgm:t>
    </dgm:pt>
    <dgm:pt modelId="{331D9F7C-C77B-413C-8257-04D970598875}">
      <dgm:prSet/>
      <dgm:spPr/>
      <dgm:t>
        <a:bodyPr/>
        <a:lstStyle/>
        <a:p>
          <a:r>
            <a:rPr lang="en-GB"/>
            <a:t>0.5mg/kg Ketamine </a:t>
          </a:r>
          <a:endParaRPr lang="en-US"/>
        </a:p>
      </dgm:t>
    </dgm:pt>
    <dgm:pt modelId="{03FC488E-1B4D-4BEF-AA32-84D323F1414D}" type="parTrans" cxnId="{1B1C8462-F198-419F-BBF0-D50CD6F869EE}">
      <dgm:prSet/>
      <dgm:spPr/>
      <dgm:t>
        <a:bodyPr/>
        <a:lstStyle/>
        <a:p>
          <a:endParaRPr lang="en-US"/>
        </a:p>
      </dgm:t>
    </dgm:pt>
    <dgm:pt modelId="{81B60DA9-3D1C-4404-AE59-852096C60FAA}" type="sibTrans" cxnId="{1B1C8462-F198-419F-BBF0-D50CD6F869EE}">
      <dgm:prSet/>
      <dgm:spPr/>
      <dgm:t>
        <a:bodyPr/>
        <a:lstStyle/>
        <a:p>
          <a:endParaRPr lang="en-US"/>
        </a:p>
      </dgm:t>
    </dgm:pt>
    <dgm:pt modelId="{CA6C934D-AB65-471A-8024-0AF710BD7ECF}">
      <dgm:prSet/>
      <dgm:spPr/>
      <dgm:t>
        <a:bodyPr/>
        <a:lstStyle/>
        <a:p>
          <a:r>
            <a:rPr lang="en-GB"/>
            <a:t>Brief LOC, Nystagmus </a:t>
          </a:r>
          <a:endParaRPr lang="en-US"/>
        </a:p>
      </dgm:t>
    </dgm:pt>
    <dgm:pt modelId="{E368D2D2-5736-4767-A6BE-A105908EB32C}" type="parTrans" cxnId="{A8A5F0A0-0E41-47B8-BD6C-FF4A3A981853}">
      <dgm:prSet/>
      <dgm:spPr/>
      <dgm:t>
        <a:bodyPr/>
        <a:lstStyle/>
        <a:p>
          <a:endParaRPr lang="en-US"/>
        </a:p>
      </dgm:t>
    </dgm:pt>
    <dgm:pt modelId="{18FF07B2-3E02-4ADE-B3A3-41AE0BCBA489}" type="sibTrans" cxnId="{A8A5F0A0-0E41-47B8-BD6C-FF4A3A981853}">
      <dgm:prSet/>
      <dgm:spPr/>
      <dgm:t>
        <a:bodyPr/>
        <a:lstStyle/>
        <a:p>
          <a:endParaRPr lang="en-US"/>
        </a:p>
      </dgm:t>
    </dgm:pt>
    <dgm:pt modelId="{CE26BC94-5B54-4BB9-A32F-B8E8D0DCAA34}">
      <dgm:prSet/>
      <dgm:spPr/>
      <dgm:t>
        <a:bodyPr/>
        <a:lstStyle/>
        <a:p>
          <a:r>
            <a:rPr lang="en-GB"/>
            <a:t>Commence infusion at 0.5mg/kg/hr for 6 hours </a:t>
          </a:r>
          <a:endParaRPr lang="en-US"/>
        </a:p>
      </dgm:t>
    </dgm:pt>
    <dgm:pt modelId="{E2223326-0432-4E5F-B9CC-C78041A7FE35}" type="parTrans" cxnId="{6BA8CBD1-81F0-4A02-9BE4-29D92E40D568}">
      <dgm:prSet/>
      <dgm:spPr/>
      <dgm:t>
        <a:bodyPr/>
        <a:lstStyle/>
        <a:p>
          <a:endParaRPr lang="en-US"/>
        </a:p>
      </dgm:t>
    </dgm:pt>
    <dgm:pt modelId="{24C56D99-EF74-430F-B898-80CF03F97A58}" type="sibTrans" cxnId="{6BA8CBD1-81F0-4A02-9BE4-29D92E40D568}">
      <dgm:prSet/>
      <dgm:spPr/>
      <dgm:t>
        <a:bodyPr/>
        <a:lstStyle/>
        <a:p>
          <a:endParaRPr lang="en-US"/>
        </a:p>
      </dgm:t>
    </dgm:pt>
    <dgm:pt modelId="{34D5ECEA-5D64-4611-9F0B-CA0CFEEB2CB5}">
      <dgm:prSet/>
      <dgm:spPr/>
      <dgm:t>
        <a:bodyPr/>
        <a:lstStyle/>
        <a:p>
          <a:r>
            <a:rPr lang="en-GB"/>
            <a:t>Pre-prescribe:</a:t>
          </a:r>
          <a:endParaRPr lang="en-US"/>
        </a:p>
      </dgm:t>
    </dgm:pt>
    <dgm:pt modelId="{67B585BA-D36C-408A-A30A-60A7EC462495}" type="parTrans" cxnId="{60D84D14-31C8-476A-8E14-53E50442FA2E}">
      <dgm:prSet/>
      <dgm:spPr/>
      <dgm:t>
        <a:bodyPr/>
        <a:lstStyle/>
        <a:p>
          <a:endParaRPr lang="en-US"/>
        </a:p>
      </dgm:t>
    </dgm:pt>
    <dgm:pt modelId="{3D70405A-CB3D-4476-9E61-77F2BDD17FC4}" type="sibTrans" cxnId="{60D84D14-31C8-476A-8E14-53E50442FA2E}">
      <dgm:prSet/>
      <dgm:spPr/>
      <dgm:t>
        <a:bodyPr/>
        <a:lstStyle/>
        <a:p>
          <a:endParaRPr lang="en-US"/>
        </a:p>
      </dgm:t>
    </dgm:pt>
    <dgm:pt modelId="{2C1D5E8B-15AA-4ED1-A8C1-E7B820604151}">
      <dgm:prSet/>
      <dgm:spPr/>
      <dgm:t>
        <a:bodyPr/>
        <a:lstStyle/>
        <a:p>
          <a:r>
            <a:rPr lang="en-GB"/>
            <a:t>Paracetamol, Ondansetron, Cyclizine </a:t>
          </a:r>
          <a:endParaRPr lang="en-US"/>
        </a:p>
      </dgm:t>
    </dgm:pt>
    <dgm:pt modelId="{C1D4864B-B4A0-45B2-BDAF-EB592E413DDD}" type="parTrans" cxnId="{5A61AD9C-B104-4B9D-B2AF-AEB009E21AE5}">
      <dgm:prSet/>
      <dgm:spPr/>
      <dgm:t>
        <a:bodyPr/>
        <a:lstStyle/>
        <a:p>
          <a:endParaRPr lang="en-US"/>
        </a:p>
      </dgm:t>
    </dgm:pt>
    <dgm:pt modelId="{3391AAE3-ED20-4827-A755-28A3BFCD3EA4}" type="sibTrans" cxnId="{5A61AD9C-B104-4B9D-B2AF-AEB009E21AE5}">
      <dgm:prSet/>
      <dgm:spPr/>
      <dgm:t>
        <a:bodyPr/>
        <a:lstStyle/>
        <a:p>
          <a:endParaRPr lang="en-US"/>
        </a:p>
      </dgm:t>
    </dgm:pt>
    <dgm:pt modelId="{E1ECDC0A-01D9-45DF-905F-1224ECA508D8}">
      <dgm:prSet/>
      <dgm:spPr/>
      <dgm:t>
        <a:bodyPr/>
        <a:lstStyle/>
        <a:p>
          <a:r>
            <a:rPr lang="en-GB"/>
            <a:t>IV Fluids running alongside (50 ml/hr) </a:t>
          </a:r>
          <a:endParaRPr lang="en-US"/>
        </a:p>
      </dgm:t>
    </dgm:pt>
    <dgm:pt modelId="{F75B2290-8924-4986-833D-5A950CFA356D}" type="parTrans" cxnId="{4E3C3D77-821D-4560-BA62-B6F7899AD47C}">
      <dgm:prSet/>
      <dgm:spPr/>
      <dgm:t>
        <a:bodyPr/>
        <a:lstStyle/>
        <a:p>
          <a:endParaRPr lang="en-US"/>
        </a:p>
      </dgm:t>
    </dgm:pt>
    <dgm:pt modelId="{D769755B-DFD4-4506-B76A-DBAA5B3739BE}" type="sibTrans" cxnId="{4E3C3D77-821D-4560-BA62-B6F7899AD47C}">
      <dgm:prSet/>
      <dgm:spPr/>
      <dgm:t>
        <a:bodyPr/>
        <a:lstStyle/>
        <a:p>
          <a:endParaRPr lang="en-US"/>
        </a:p>
      </dgm:t>
    </dgm:pt>
    <dgm:pt modelId="{48D668FF-9FA7-4B31-B96A-2A85B84F058B}">
      <dgm:prSet/>
      <dgm:spPr/>
      <dgm:t>
        <a:bodyPr/>
        <a:lstStyle/>
        <a:p>
          <a:r>
            <a:rPr lang="en-GB"/>
            <a:t>Relatively rapid recovery </a:t>
          </a:r>
          <a:endParaRPr lang="en-US"/>
        </a:p>
      </dgm:t>
    </dgm:pt>
    <dgm:pt modelId="{C075A55E-B296-4F23-9314-6348790C3A90}" type="parTrans" cxnId="{70A348DF-9C8B-4CFE-879A-BF548BDB176E}">
      <dgm:prSet/>
      <dgm:spPr/>
      <dgm:t>
        <a:bodyPr/>
        <a:lstStyle/>
        <a:p>
          <a:endParaRPr lang="en-US"/>
        </a:p>
      </dgm:t>
    </dgm:pt>
    <dgm:pt modelId="{C66D7A19-B55E-4663-BD31-A310C6C5B8A6}" type="sibTrans" cxnId="{70A348DF-9C8B-4CFE-879A-BF548BDB176E}">
      <dgm:prSet/>
      <dgm:spPr/>
      <dgm:t>
        <a:bodyPr/>
        <a:lstStyle/>
        <a:p>
          <a:endParaRPr lang="en-US"/>
        </a:p>
      </dgm:t>
    </dgm:pt>
    <dgm:pt modelId="{41A7AF76-C606-4CE9-B82C-C5065A290A74}">
      <dgm:prSet/>
      <dgm:spPr/>
      <dgm:t>
        <a:bodyPr/>
        <a:lstStyle/>
        <a:p>
          <a:r>
            <a:rPr lang="en-GB"/>
            <a:t>Eat and Drink </a:t>
          </a:r>
          <a:endParaRPr lang="en-US"/>
        </a:p>
      </dgm:t>
    </dgm:pt>
    <dgm:pt modelId="{DB627833-C0C9-4BC6-8598-D0FAE230A533}" type="parTrans" cxnId="{0CB23B2D-E800-45C8-A3D9-0778973AE939}">
      <dgm:prSet/>
      <dgm:spPr/>
      <dgm:t>
        <a:bodyPr/>
        <a:lstStyle/>
        <a:p>
          <a:endParaRPr lang="en-US"/>
        </a:p>
      </dgm:t>
    </dgm:pt>
    <dgm:pt modelId="{098BF476-601C-41B6-9BFC-C92A99F57E25}" type="sibTrans" cxnId="{0CB23B2D-E800-45C8-A3D9-0778973AE939}">
      <dgm:prSet/>
      <dgm:spPr/>
      <dgm:t>
        <a:bodyPr/>
        <a:lstStyle/>
        <a:p>
          <a:endParaRPr lang="en-US"/>
        </a:p>
      </dgm:t>
    </dgm:pt>
    <dgm:pt modelId="{92B64D47-586A-4C0B-B0DC-ED76C506C8D7}">
      <dgm:prSet/>
      <dgm:spPr/>
      <dgm:t>
        <a:bodyPr/>
        <a:lstStyle/>
        <a:p>
          <a:r>
            <a:rPr lang="en-GB"/>
            <a:t>Home by 1700</a:t>
          </a:r>
          <a:endParaRPr lang="en-US"/>
        </a:p>
      </dgm:t>
    </dgm:pt>
    <dgm:pt modelId="{E222532D-E47D-4555-A88A-D634F993DE79}" type="parTrans" cxnId="{25E76F22-506B-4239-BFAF-5F4D707CC088}">
      <dgm:prSet/>
      <dgm:spPr/>
      <dgm:t>
        <a:bodyPr/>
        <a:lstStyle/>
        <a:p>
          <a:endParaRPr lang="en-US"/>
        </a:p>
      </dgm:t>
    </dgm:pt>
    <dgm:pt modelId="{6DF7173C-6DC4-4789-A265-45FEC54F2AC5}" type="sibTrans" cxnId="{25E76F22-506B-4239-BFAF-5F4D707CC088}">
      <dgm:prSet/>
      <dgm:spPr/>
      <dgm:t>
        <a:bodyPr/>
        <a:lstStyle/>
        <a:p>
          <a:endParaRPr lang="en-US"/>
        </a:p>
      </dgm:t>
    </dgm:pt>
    <dgm:pt modelId="{7E62B01B-0597-4B6E-888D-9D792F94F824}" type="pres">
      <dgm:prSet presAssocID="{C8228552-EEA1-4009-883F-2EA8BAF6AAFE}" presName="Name0" presStyleCnt="0">
        <dgm:presLayoutVars>
          <dgm:dir/>
          <dgm:resizeHandles val="exact"/>
        </dgm:presLayoutVars>
      </dgm:prSet>
      <dgm:spPr/>
    </dgm:pt>
    <dgm:pt modelId="{AB8E54F9-8380-42F2-BA62-E27386B35D1A}" type="pres">
      <dgm:prSet presAssocID="{2BCC8A49-DCC7-491C-AC95-D89866F1E1C1}" presName="node" presStyleLbl="node1" presStyleIdx="0" presStyleCnt="9">
        <dgm:presLayoutVars>
          <dgm:bulletEnabled val="1"/>
        </dgm:presLayoutVars>
      </dgm:prSet>
      <dgm:spPr/>
    </dgm:pt>
    <dgm:pt modelId="{A045933D-C546-4F34-90C5-D63EB0370414}" type="pres">
      <dgm:prSet presAssocID="{7F203404-B4C3-480F-9855-22F7B76ED0C2}" presName="sibTrans" presStyleLbl="sibTrans1D1" presStyleIdx="0" presStyleCnt="8"/>
      <dgm:spPr/>
    </dgm:pt>
    <dgm:pt modelId="{421EF918-B988-4165-B23B-44F3CAE9DF0B}" type="pres">
      <dgm:prSet presAssocID="{7F203404-B4C3-480F-9855-22F7B76ED0C2}" presName="connectorText" presStyleLbl="sibTrans1D1" presStyleIdx="0" presStyleCnt="8"/>
      <dgm:spPr/>
    </dgm:pt>
    <dgm:pt modelId="{DC93D1F7-4827-413A-BB8D-5B0D00492DE6}" type="pres">
      <dgm:prSet presAssocID="{331D9F7C-C77B-413C-8257-04D970598875}" presName="node" presStyleLbl="node1" presStyleIdx="1" presStyleCnt="9">
        <dgm:presLayoutVars>
          <dgm:bulletEnabled val="1"/>
        </dgm:presLayoutVars>
      </dgm:prSet>
      <dgm:spPr/>
    </dgm:pt>
    <dgm:pt modelId="{6C1E9D93-EC6A-4DD9-990E-85B86BCC23C5}" type="pres">
      <dgm:prSet presAssocID="{81B60DA9-3D1C-4404-AE59-852096C60FAA}" presName="sibTrans" presStyleLbl="sibTrans1D1" presStyleIdx="1" presStyleCnt="8"/>
      <dgm:spPr/>
    </dgm:pt>
    <dgm:pt modelId="{166E8BEB-A2E3-4349-8D11-DDA044EC8D61}" type="pres">
      <dgm:prSet presAssocID="{81B60DA9-3D1C-4404-AE59-852096C60FAA}" presName="connectorText" presStyleLbl="sibTrans1D1" presStyleIdx="1" presStyleCnt="8"/>
      <dgm:spPr/>
    </dgm:pt>
    <dgm:pt modelId="{F65F4668-C528-45A4-95D7-F0DB7A883975}" type="pres">
      <dgm:prSet presAssocID="{CA6C934D-AB65-471A-8024-0AF710BD7ECF}" presName="node" presStyleLbl="node1" presStyleIdx="2" presStyleCnt="9">
        <dgm:presLayoutVars>
          <dgm:bulletEnabled val="1"/>
        </dgm:presLayoutVars>
      </dgm:prSet>
      <dgm:spPr/>
    </dgm:pt>
    <dgm:pt modelId="{C2367F3B-76EF-4140-ACBD-414CDAE41F72}" type="pres">
      <dgm:prSet presAssocID="{18FF07B2-3E02-4ADE-B3A3-41AE0BCBA489}" presName="sibTrans" presStyleLbl="sibTrans1D1" presStyleIdx="2" presStyleCnt="8"/>
      <dgm:spPr/>
    </dgm:pt>
    <dgm:pt modelId="{300066E5-95B1-4A39-9A8E-FF0E0F2CAB51}" type="pres">
      <dgm:prSet presAssocID="{18FF07B2-3E02-4ADE-B3A3-41AE0BCBA489}" presName="connectorText" presStyleLbl="sibTrans1D1" presStyleIdx="2" presStyleCnt="8"/>
      <dgm:spPr/>
    </dgm:pt>
    <dgm:pt modelId="{227CF04A-FC80-4411-B12A-1C74B15BC3AA}" type="pres">
      <dgm:prSet presAssocID="{CE26BC94-5B54-4BB9-A32F-B8E8D0DCAA34}" presName="node" presStyleLbl="node1" presStyleIdx="3" presStyleCnt="9">
        <dgm:presLayoutVars>
          <dgm:bulletEnabled val="1"/>
        </dgm:presLayoutVars>
      </dgm:prSet>
      <dgm:spPr/>
    </dgm:pt>
    <dgm:pt modelId="{0AE34709-F567-44A8-84D6-C0CFB76E2F4C}" type="pres">
      <dgm:prSet presAssocID="{24C56D99-EF74-430F-B898-80CF03F97A58}" presName="sibTrans" presStyleLbl="sibTrans1D1" presStyleIdx="3" presStyleCnt="8"/>
      <dgm:spPr/>
    </dgm:pt>
    <dgm:pt modelId="{3E09D770-3F88-4101-8D54-37CC6D7F7A3E}" type="pres">
      <dgm:prSet presAssocID="{24C56D99-EF74-430F-B898-80CF03F97A58}" presName="connectorText" presStyleLbl="sibTrans1D1" presStyleIdx="3" presStyleCnt="8"/>
      <dgm:spPr/>
    </dgm:pt>
    <dgm:pt modelId="{F86C6D30-C1D2-4957-A773-1B2F25A5477A}" type="pres">
      <dgm:prSet presAssocID="{34D5ECEA-5D64-4611-9F0B-CA0CFEEB2CB5}" presName="node" presStyleLbl="node1" presStyleIdx="4" presStyleCnt="9">
        <dgm:presLayoutVars>
          <dgm:bulletEnabled val="1"/>
        </dgm:presLayoutVars>
      </dgm:prSet>
      <dgm:spPr/>
    </dgm:pt>
    <dgm:pt modelId="{A6CF8566-9037-4D6E-97E8-9E522C7310A5}" type="pres">
      <dgm:prSet presAssocID="{3D70405A-CB3D-4476-9E61-77F2BDD17FC4}" presName="sibTrans" presStyleLbl="sibTrans1D1" presStyleIdx="4" presStyleCnt="8"/>
      <dgm:spPr/>
    </dgm:pt>
    <dgm:pt modelId="{6E388559-637B-4FC1-937F-FC1C386BDF2B}" type="pres">
      <dgm:prSet presAssocID="{3D70405A-CB3D-4476-9E61-77F2BDD17FC4}" presName="connectorText" presStyleLbl="sibTrans1D1" presStyleIdx="4" presStyleCnt="8"/>
      <dgm:spPr/>
    </dgm:pt>
    <dgm:pt modelId="{91AFB75E-3752-4A67-BFD5-4D325F8B2EAD}" type="pres">
      <dgm:prSet presAssocID="{E1ECDC0A-01D9-45DF-905F-1224ECA508D8}" presName="node" presStyleLbl="node1" presStyleIdx="5" presStyleCnt="9">
        <dgm:presLayoutVars>
          <dgm:bulletEnabled val="1"/>
        </dgm:presLayoutVars>
      </dgm:prSet>
      <dgm:spPr/>
    </dgm:pt>
    <dgm:pt modelId="{661E3C47-6664-42F1-92B4-57E18FC52EB5}" type="pres">
      <dgm:prSet presAssocID="{D769755B-DFD4-4506-B76A-DBAA5B3739BE}" presName="sibTrans" presStyleLbl="sibTrans1D1" presStyleIdx="5" presStyleCnt="8"/>
      <dgm:spPr/>
    </dgm:pt>
    <dgm:pt modelId="{0F4D2954-020C-4201-ACB0-A58E23D42330}" type="pres">
      <dgm:prSet presAssocID="{D769755B-DFD4-4506-B76A-DBAA5B3739BE}" presName="connectorText" presStyleLbl="sibTrans1D1" presStyleIdx="5" presStyleCnt="8"/>
      <dgm:spPr/>
    </dgm:pt>
    <dgm:pt modelId="{80843D48-F909-409F-9D9B-75FB5938C1EE}" type="pres">
      <dgm:prSet presAssocID="{48D668FF-9FA7-4B31-B96A-2A85B84F058B}" presName="node" presStyleLbl="node1" presStyleIdx="6" presStyleCnt="9">
        <dgm:presLayoutVars>
          <dgm:bulletEnabled val="1"/>
        </dgm:presLayoutVars>
      </dgm:prSet>
      <dgm:spPr/>
    </dgm:pt>
    <dgm:pt modelId="{4198FD4E-9E21-49B7-BEFC-78D001C4C748}" type="pres">
      <dgm:prSet presAssocID="{C66D7A19-B55E-4663-BD31-A310C6C5B8A6}" presName="sibTrans" presStyleLbl="sibTrans1D1" presStyleIdx="6" presStyleCnt="8"/>
      <dgm:spPr/>
    </dgm:pt>
    <dgm:pt modelId="{C3F50621-9D3F-4453-B74D-B1019F3205E5}" type="pres">
      <dgm:prSet presAssocID="{C66D7A19-B55E-4663-BD31-A310C6C5B8A6}" presName="connectorText" presStyleLbl="sibTrans1D1" presStyleIdx="6" presStyleCnt="8"/>
      <dgm:spPr/>
    </dgm:pt>
    <dgm:pt modelId="{4A6C3266-A25E-48A4-AB1C-E4764AB33B61}" type="pres">
      <dgm:prSet presAssocID="{41A7AF76-C606-4CE9-B82C-C5065A290A74}" presName="node" presStyleLbl="node1" presStyleIdx="7" presStyleCnt="9">
        <dgm:presLayoutVars>
          <dgm:bulletEnabled val="1"/>
        </dgm:presLayoutVars>
      </dgm:prSet>
      <dgm:spPr/>
    </dgm:pt>
    <dgm:pt modelId="{860C4D84-18D0-4871-8E30-FD6A6399D25B}" type="pres">
      <dgm:prSet presAssocID="{098BF476-601C-41B6-9BFC-C92A99F57E25}" presName="sibTrans" presStyleLbl="sibTrans1D1" presStyleIdx="7" presStyleCnt="8"/>
      <dgm:spPr/>
    </dgm:pt>
    <dgm:pt modelId="{4061854E-9546-45C0-80F2-3A7DFE83CA40}" type="pres">
      <dgm:prSet presAssocID="{098BF476-601C-41B6-9BFC-C92A99F57E25}" presName="connectorText" presStyleLbl="sibTrans1D1" presStyleIdx="7" presStyleCnt="8"/>
      <dgm:spPr/>
    </dgm:pt>
    <dgm:pt modelId="{6C25854D-B075-4BEA-9070-F07CC983CEAF}" type="pres">
      <dgm:prSet presAssocID="{92B64D47-586A-4C0B-B0DC-ED76C506C8D7}" presName="node" presStyleLbl="node1" presStyleIdx="8" presStyleCnt="9">
        <dgm:presLayoutVars>
          <dgm:bulletEnabled val="1"/>
        </dgm:presLayoutVars>
      </dgm:prSet>
      <dgm:spPr/>
    </dgm:pt>
  </dgm:ptLst>
  <dgm:cxnLst>
    <dgm:cxn modelId="{4F792601-935A-424F-B236-2F3D3E64DFF0}" type="presOf" srcId="{18FF07B2-3E02-4ADE-B3A3-41AE0BCBA489}" destId="{300066E5-95B1-4A39-9A8E-FF0E0F2CAB51}" srcOrd="1" destOrd="0" presId="urn:microsoft.com/office/officeart/2016/7/layout/RepeatingBendingProcessNew"/>
    <dgm:cxn modelId="{60D84D14-31C8-476A-8E14-53E50442FA2E}" srcId="{C8228552-EEA1-4009-883F-2EA8BAF6AAFE}" destId="{34D5ECEA-5D64-4611-9F0B-CA0CFEEB2CB5}" srcOrd="4" destOrd="0" parTransId="{67B585BA-D36C-408A-A30A-60A7EC462495}" sibTransId="{3D70405A-CB3D-4476-9E61-77F2BDD17FC4}"/>
    <dgm:cxn modelId="{13A1B117-A19D-4ABC-A248-945B6C65F4B2}" type="presOf" srcId="{48D668FF-9FA7-4B31-B96A-2A85B84F058B}" destId="{80843D48-F909-409F-9D9B-75FB5938C1EE}" srcOrd="0" destOrd="0" presId="urn:microsoft.com/office/officeart/2016/7/layout/RepeatingBendingProcessNew"/>
    <dgm:cxn modelId="{CD7B901B-C9AD-4922-A6A7-6F680ABC8B9C}" type="presOf" srcId="{34D5ECEA-5D64-4611-9F0B-CA0CFEEB2CB5}" destId="{F86C6D30-C1D2-4957-A773-1B2F25A5477A}" srcOrd="0" destOrd="0" presId="urn:microsoft.com/office/officeart/2016/7/layout/RepeatingBendingProcessNew"/>
    <dgm:cxn modelId="{25E76F22-506B-4239-BFAF-5F4D707CC088}" srcId="{C8228552-EEA1-4009-883F-2EA8BAF6AAFE}" destId="{92B64D47-586A-4C0B-B0DC-ED76C506C8D7}" srcOrd="8" destOrd="0" parTransId="{E222532D-E47D-4555-A88A-D634F993DE79}" sibTransId="{6DF7173C-6DC4-4789-A265-45FEC54F2AC5}"/>
    <dgm:cxn modelId="{E300A425-9020-4AF2-8911-806A7EAADBF7}" type="presOf" srcId="{41A7AF76-C606-4CE9-B82C-C5065A290A74}" destId="{4A6C3266-A25E-48A4-AB1C-E4764AB33B61}" srcOrd="0" destOrd="0" presId="urn:microsoft.com/office/officeart/2016/7/layout/RepeatingBendingProcessNew"/>
    <dgm:cxn modelId="{BF08132B-9332-4D77-A7A7-A7E7C596FE5B}" type="presOf" srcId="{92B64D47-586A-4C0B-B0DC-ED76C506C8D7}" destId="{6C25854D-B075-4BEA-9070-F07CC983CEAF}" srcOrd="0" destOrd="0" presId="urn:microsoft.com/office/officeart/2016/7/layout/RepeatingBendingProcessNew"/>
    <dgm:cxn modelId="{0CB23B2D-E800-45C8-A3D9-0778973AE939}" srcId="{C8228552-EEA1-4009-883F-2EA8BAF6AAFE}" destId="{41A7AF76-C606-4CE9-B82C-C5065A290A74}" srcOrd="7" destOrd="0" parTransId="{DB627833-C0C9-4BC6-8598-D0FAE230A533}" sibTransId="{098BF476-601C-41B6-9BFC-C92A99F57E25}"/>
    <dgm:cxn modelId="{13CDE736-1DD3-4461-888F-1BFE177DA1BD}" type="presOf" srcId="{098BF476-601C-41B6-9BFC-C92A99F57E25}" destId="{860C4D84-18D0-4871-8E30-FD6A6399D25B}" srcOrd="0" destOrd="0" presId="urn:microsoft.com/office/officeart/2016/7/layout/RepeatingBendingProcessNew"/>
    <dgm:cxn modelId="{53E5C537-493A-4B68-B38D-1EBA1FDE1D3A}" type="presOf" srcId="{C8228552-EEA1-4009-883F-2EA8BAF6AAFE}" destId="{7E62B01B-0597-4B6E-888D-9D792F94F824}" srcOrd="0" destOrd="0" presId="urn:microsoft.com/office/officeart/2016/7/layout/RepeatingBendingProcessNew"/>
    <dgm:cxn modelId="{59B45A41-1F0C-4428-A492-5BD06AB3BD2F}" type="presOf" srcId="{098BF476-601C-41B6-9BFC-C92A99F57E25}" destId="{4061854E-9546-45C0-80F2-3A7DFE83CA40}" srcOrd="1" destOrd="0" presId="urn:microsoft.com/office/officeart/2016/7/layout/RepeatingBendingProcessNew"/>
    <dgm:cxn modelId="{1B1C8462-F198-419F-BBF0-D50CD6F869EE}" srcId="{C8228552-EEA1-4009-883F-2EA8BAF6AAFE}" destId="{331D9F7C-C77B-413C-8257-04D970598875}" srcOrd="1" destOrd="0" parTransId="{03FC488E-1B4D-4BEF-AA32-84D323F1414D}" sibTransId="{81B60DA9-3D1C-4404-AE59-852096C60FAA}"/>
    <dgm:cxn modelId="{3E48CB62-8615-449E-A1FC-08166821CF0E}" type="presOf" srcId="{3D70405A-CB3D-4476-9E61-77F2BDD17FC4}" destId="{A6CF8566-9037-4D6E-97E8-9E522C7310A5}" srcOrd="0" destOrd="0" presId="urn:microsoft.com/office/officeart/2016/7/layout/RepeatingBendingProcessNew"/>
    <dgm:cxn modelId="{B33CA967-F13F-4BE9-836D-28B4D9D4E979}" type="presOf" srcId="{81B60DA9-3D1C-4404-AE59-852096C60FAA}" destId="{166E8BEB-A2E3-4349-8D11-DDA044EC8D61}" srcOrd="1" destOrd="0" presId="urn:microsoft.com/office/officeart/2016/7/layout/RepeatingBendingProcessNew"/>
    <dgm:cxn modelId="{BEDEBC68-E612-4AF8-A87F-87EF68B51D0E}" type="presOf" srcId="{7F203404-B4C3-480F-9855-22F7B76ED0C2}" destId="{A045933D-C546-4F34-90C5-D63EB0370414}" srcOrd="0" destOrd="0" presId="urn:microsoft.com/office/officeart/2016/7/layout/RepeatingBendingProcessNew"/>
    <dgm:cxn modelId="{D2E44C6D-D5F2-4658-BF42-2542C4BAC78A}" type="presOf" srcId="{C66D7A19-B55E-4663-BD31-A310C6C5B8A6}" destId="{C3F50621-9D3F-4453-B74D-B1019F3205E5}" srcOrd="1" destOrd="0" presId="urn:microsoft.com/office/officeart/2016/7/layout/RepeatingBendingProcessNew"/>
    <dgm:cxn modelId="{4E3C3D77-821D-4560-BA62-B6F7899AD47C}" srcId="{C8228552-EEA1-4009-883F-2EA8BAF6AAFE}" destId="{E1ECDC0A-01D9-45DF-905F-1224ECA508D8}" srcOrd="5" destOrd="0" parTransId="{F75B2290-8924-4986-833D-5A950CFA356D}" sibTransId="{D769755B-DFD4-4506-B76A-DBAA5B3739BE}"/>
    <dgm:cxn modelId="{1237807F-4FF0-43E1-A547-759EF50EA6D4}" type="presOf" srcId="{7F203404-B4C3-480F-9855-22F7B76ED0C2}" destId="{421EF918-B988-4165-B23B-44F3CAE9DF0B}" srcOrd="1" destOrd="0" presId="urn:microsoft.com/office/officeart/2016/7/layout/RepeatingBendingProcessNew"/>
    <dgm:cxn modelId="{3452D08A-8136-41BD-9344-5FDF01C8CB27}" type="presOf" srcId="{D769755B-DFD4-4506-B76A-DBAA5B3739BE}" destId="{661E3C47-6664-42F1-92B4-57E18FC52EB5}" srcOrd="0" destOrd="0" presId="urn:microsoft.com/office/officeart/2016/7/layout/RepeatingBendingProcessNew"/>
    <dgm:cxn modelId="{D5185890-C67D-4878-AC9B-AA37EB21941F}" srcId="{C8228552-EEA1-4009-883F-2EA8BAF6AAFE}" destId="{2BCC8A49-DCC7-491C-AC95-D89866F1E1C1}" srcOrd="0" destOrd="0" parTransId="{7CB1731B-8D33-4EBD-8CB6-A4EFAF511879}" sibTransId="{7F203404-B4C3-480F-9855-22F7B76ED0C2}"/>
    <dgm:cxn modelId="{24EC4692-C358-4A2B-ACC4-7DD09467859E}" type="presOf" srcId="{CE26BC94-5B54-4BB9-A32F-B8E8D0DCAA34}" destId="{227CF04A-FC80-4411-B12A-1C74B15BC3AA}" srcOrd="0" destOrd="0" presId="urn:microsoft.com/office/officeart/2016/7/layout/RepeatingBendingProcessNew"/>
    <dgm:cxn modelId="{933BD793-13BC-40CA-9250-AA2308745530}" type="presOf" srcId="{331D9F7C-C77B-413C-8257-04D970598875}" destId="{DC93D1F7-4827-413A-BB8D-5B0D00492DE6}" srcOrd="0" destOrd="0" presId="urn:microsoft.com/office/officeart/2016/7/layout/RepeatingBendingProcessNew"/>
    <dgm:cxn modelId="{5A61AD9C-B104-4B9D-B2AF-AEB009E21AE5}" srcId="{34D5ECEA-5D64-4611-9F0B-CA0CFEEB2CB5}" destId="{2C1D5E8B-15AA-4ED1-A8C1-E7B820604151}" srcOrd="0" destOrd="0" parTransId="{C1D4864B-B4A0-45B2-BDAF-EB592E413DDD}" sibTransId="{3391AAE3-ED20-4827-A755-28A3BFCD3EA4}"/>
    <dgm:cxn modelId="{F309849F-389C-44B9-846C-BBE0DD1EE512}" type="presOf" srcId="{C66D7A19-B55E-4663-BD31-A310C6C5B8A6}" destId="{4198FD4E-9E21-49B7-BEFC-78D001C4C748}" srcOrd="0" destOrd="0" presId="urn:microsoft.com/office/officeart/2016/7/layout/RepeatingBendingProcessNew"/>
    <dgm:cxn modelId="{A8A5F0A0-0E41-47B8-BD6C-FF4A3A981853}" srcId="{C8228552-EEA1-4009-883F-2EA8BAF6AAFE}" destId="{CA6C934D-AB65-471A-8024-0AF710BD7ECF}" srcOrd="2" destOrd="0" parTransId="{E368D2D2-5736-4767-A6BE-A105908EB32C}" sibTransId="{18FF07B2-3E02-4ADE-B3A3-41AE0BCBA489}"/>
    <dgm:cxn modelId="{14E4E7A8-9222-45B1-A6F8-7A64B10B77B6}" type="presOf" srcId="{CA6C934D-AB65-471A-8024-0AF710BD7ECF}" destId="{F65F4668-C528-45A4-95D7-F0DB7A883975}" srcOrd="0" destOrd="0" presId="urn:microsoft.com/office/officeart/2016/7/layout/RepeatingBendingProcessNew"/>
    <dgm:cxn modelId="{7D321EB8-71D5-4AA7-ACF5-625046923F8E}" type="presOf" srcId="{E1ECDC0A-01D9-45DF-905F-1224ECA508D8}" destId="{91AFB75E-3752-4A67-BFD5-4D325F8B2EAD}" srcOrd="0" destOrd="0" presId="urn:microsoft.com/office/officeart/2016/7/layout/RepeatingBendingProcessNew"/>
    <dgm:cxn modelId="{11FF37BC-3A10-44ED-A7CF-5F583BA006D3}" type="presOf" srcId="{2BCC8A49-DCC7-491C-AC95-D89866F1E1C1}" destId="{AB8E54F9-8380-42F2-BA62-E27386B35D1A}" srcOrd="0" destOrd="0" presId="urn:microsoft.com/office/officeart/2016/7/layout/RepeatingBendingProcessNew"/>
    <dgm:cxn modelId="{E42E39BC-DC3F-4C71-B007-16D60CED0E5A}" type="presOf" srcId="{3D70405A-CB3D-4476-9E61-77F2BDD17FC4}" destId="{6E388559-637B-4FC1-937F-FC1C386BDF2B}" srcOrd="1" destOrd="0" presId="urn:microsoft.com/office/officeart/2016/7/layout/RepeatingBendingProcessNew"/>
    <dgm:cxn modelId="{6622EAC4-F9DD-4192-8106-99638CEF6F16}" type="presOf" srcId="{18FF07B2-3E02-4ADE-B3A3-41AE0BCBA489}" destId="{C2367F3B-76EF-4140-ACBD-414CDAE41F72}" srcOrd="0" destOrd="0" presId="urn:microsoft.com/office/officeart/2016/7/layout/RepeatingBendingProcessNew"/>
    <dgm:cxn modelId="{BBBE6CCF-A62A-4E64-8200-CB1CFC9482C9}" type="presOf" srcId="{D769755B-DFD4-4506-B76A-DBAA5B3739BE}" destId="{0F4D2954-020C-4201-ACB0-A58E23D42330}" srcOrd="1" destOrd="0" presId="urn:microsoft.com/office/officeart/2016/7/layout/RepeatingBendingProcessNew"/>
    <dgm:cxn modelId="{6BA8CBD1-81F0-4A02-9BE4-29D92E40D568}" srcId="{C8228552-EEA1-4009-883F-2EA8BAF6AAFE}" destId="{CE26BC94-5B54-4BB9-A32F-B8E8D0DCAA34}" srcOrd="3" destOrd="0" parTransId="{E2223326-0432-4E5F-B9CC-C78041A7FE35}" sibTransId="{24C56D99-EF74-430F-B898-80CF03F97A58}"/>
    <dgm:cxn modelId="{D5928ADA-68EF-4B9F-85DA-C7699AF4230D}" type="presOf" srcId="{2C1D5E8B-15AA-4ED1-A8C1-E7B820604151}" destId="{F86C6D30-C1D2-4957-A773-1B2F25A5477A}" srcOrd="0" destOrd="1" presId="urn:microsoft.com/office/officeart/2016/7/layout/RepeatingBendingProcessNew"/>
    <dgm:cxn modelId="{0FA820DF-B595-4DFD-B917-64D3EDE9E3AB}" type="presOf" srcId="{24C56D99-EF74-430F-B898-80CF03F97A58}" destId="{3E09D770-3F88-4101-8D54-37CC6D7F7A3E}" srcOrd="1" destOrd="0" presId="urn:microsoft.com/office/officeart/2016/7/layout/RepeatingBendingProcessNew"/>
    <dgm:cxn modelId="{70A348DF-9C8B-4CFE-879A-BF548BDB176E}" srcId="{C8228552-EEA1-4009-883F-2EA8BAF6AAFE}" destId="{48D668FF-9FA7-4B31-B96A-2A85B84F058B}" srcOrd="6" destOrd="0" parTransId="{C075A55E-B296-4F23-9314-6348790C3A90}" sibTransId="{C66D7A19-B55E-4663-BD31-A310C6C5B8A6}"/>
    <dgm:cxn modelId="{3C53DAEE-486C-42C5-B3EE-6213A279A21B}" type="presOf" srcId="{81B60DA9-3D1C-4404-AE59-852096C60FAA}" destId="{6C1E9D93-EC6A-4DD9-990E-85B86BCC23C5}" srcOrd="0" destOrd="0" presId="urn:microsoft.com/office/officeart/2016/7/layout/RepeatingBendingProcessNew"/>
    <dgm:cxn modelId="{5FB807FF-DC3B-49E3-BC7A-ACC5FF72F953}" type="presOf" srcId="{24C56D99-EF74-430F-B898-80CF03F97A58}" destId="{0AE34709-F567-44A8-84D6-C0CFB76E2F4C}" srcOrd="0" destOrd="0" presId="urn:microsoft.com/office/officeart/2016/7/layout/RepeatingBendingProcessNew"/>
    <dgm:cxn modelId="{ED8E8E4B-6087-4F88-A5EB-C7DB932DE448}" type="presParOf" srcId="{7E62B01B-0597-4B6E-888D-9D792F94F824}" destId="{AB8E54F9-8380-42F2-BA62-E27386B35D1A}" srcOrd="0" destOrd="0" presId="urn:microsoft.com/office/officeart/2016/7/layout/RepeatingBendingProcessNew"/>
    <dgm:cxn modelId="{B7A046A6-5C0D-43E4-A98D-A76C8CB5D038}" type="presParOf" srcId="{7E62B01B-0597-4B6E-888D-9D792F94F824}" destId="{A045933D-C546-4F34-90C5-D63EB0370414}" srcOrd="1" destOrd="0" presId="urn:microsoft.com/office/officeart/2016/7/layout/RepeatingBendingProcessNew"/>
    <dgm:cxn modelId="{53743397-BCE8-46AE-8CB8-5781389451FB}" type="presParOf" srcId="{A045933D-C546-4F34-90C5-D63EB0370414}" destId="{421EF918-B988-4165-B23B-44F3CAE9DF0B}" srcOrd="0" destOrd="0" presId="urn:microsoft.com/office/officeart/2016/7/layout/RepeatingBendingProcessNew"/>
    <dgm:cxn modelId="{1F31B727-CABC-4E3E-A101-889990FB8F0C}" type="presParOf" srcId="{7E62B01B-0597-4B6E-888D-9D792F94F824}" destId="{DC93D1F7-4827-413A-BB8D-5B0D00492DE6}" srcOrd="2" destOrd="0" presId="urn:microsoft.com/office/officeart/2016/7/layout/RepeatingBendingProcessNew"/>
    <dgm:cxn modelId="{9AFFF1EB-3209-4432-8647-4440566470AC}" type="presParOf" srcId="{7E62B01B-0597-4B6E-888D-9D792F94F824}" destId="{6C1E9D93-EC6A-4DD9-990E-85B86BCC23C5}" srcOrd="3" destOrd="0" presId="urn:microsoft.com/office/officeart/2016/7/layout/RepeatingBendingProcessNew"/>
    <dgm:cxn modelId="{49463503-CAA6-4D4B-BCD3-DF7C8C7B92AC}" type="presParOf" srcId="{6C1E9D93-EC6A-4DD9-990E-85B86BCC23C5}" destId="{166E8BEB-A2E3-4349-8D11-DDA044EC8D61}" srcOrd="0" destOrd="0" presId="urn:microsoft.com/office/officeart/2016/7/layout/RepeatingBendingProcessNew"/>
    <dgm:cxn modelId="{D8BCC5EE-30D4-497C-ABBD-5F3A854A523F}" type="presParOf" srcId="{7E62B01B-0597-4B6E-888D-9D792F94F824}" destId="{F65F4668-C528-45A4-95D7-F0DB7A883975}" srcOrd="4" destOrd="0" presId="urn:microsoft.com/office/officeart/2016/7/layout/RepeatingBendingProcessNew"/>
    <dgm:cxn modelId="{A05DB6CC-ED9F-4853-B261-452F5A29055D}" type="presParOf" srcId="{7E62B01B-0597-4B6E-888D-9D792F94F824}" destId="{C2367F3B-76EF-4140-ACBD-414CDAE41F72}" srcOrd="5" destOrd="0" presId="urn:microsoft.com/office/officeart/2016/7/layout/RepeatingBendingProcessNew"/>
    <dgm:cxn modelId="{1DD55E67-E19B-4F10-A1CF-0D7F699B18DB}" type="presParOf" srcId="{C2367F3B-76EF-4140-ACBD-414CDAE41F72}" destId="{300066E5-95B1-4A39-9A8E-FF0E0F2CAB51}" srcOrd="0" destOrd="0" presId="urn:microsoft.com/office/officeart/2016/7/layout/RepeatingBendingProcessNew"/>
    <dgm:cxn modelId="{5624CE64-A921-4BDC-9F63-697A12F4B63B}" type="presParOf" srcId="{7E62B01B-0597-4B6E-888D-9D792F94F824}" destId="{227CF04A-FC80-4411-B12A-1C74B15BC3AA}" srcOrd="6" destOrd="0" presId="urn:microsoft.com/office/officeart/2016/7/layout/RepeatingBendingProcessNew"/>
    <dgm:cxn modelId="{1D9B834B-235E-43E4-9AB5-6847D8AC6D66}" type="presParOf" srcId="{7E62B01B-0597-4B6E-888D-9D792F94F824}" destId="{0AE34709-F567-44A8-84D6-C0CFB76E2F4C}" srcOrd="7" destOrd="0" presId="urn:microsoft.com/office/officeart/2016/7/layout/RepeatingBendingProcessNew"/>
    <dgm:cxn modelId="{903C8889-1B91-4AF7-8EB7-6C04D08B0E0F}" type="presParOf" srcId="{0AE34709-F567-44A8-84D6-C0CFB76E2F4C}" destId="{3E09D770-3F88-4101-8D54-37CC6D7F7A3E}" srcOrd="0" destOrd="0" presId="urn:microsoft.com/office/officeart/2016/7/layout/RepeatingBendingProcessNew"/>
    <dgm:cxn modelId="{FABE5931-6718-42F7-B8FC-3CCE553E533B}" type="presParOf" srcId="{7E62B01B-0597-4B6E-888D-9D792F94F824}" destId="{F86C6D30-C1D2-4957-A773-1B2F25A5477A}" srcOrd="8" destOrd="0" presId="urn:microsoft.com/office/officeart/2016/7/layout/RepeatingBendingProcessNew"/>
    <dgm:cxn modelId="{A442F8D7-B9AE-4E9C-96A0-B5B01D8E24BA}" type="presParOf" srcId="{7E62B01B-0597-4B6E-888D-9D792F94F824}" destId="{A6CF8566-9037-4D6E-97E8-9E522C7310A5}" srcOrd="9" destOrd="0" presId="urn:microsoft.com/office/officeart/2016/7/layout/RepeatingBendingProcessNew"/>
    <dgm:cxn modelId="{2D37467C-FCB9-4FB0-B72B-CC3952519077}" type="presParOf" srcId="{A6CF8566-9037-4D6E-97E8-9E522C7310A5}" destId="{6E388559-637B-4FC1-937F-FC1C386BDF2B}" srcOrd="0" destOrd="0" presId="urn:microsoft.com/office/officeart/2016/7/layout/RepeatingBendingProcessNew"/>
    <dgm:cxn modelId="{C346A0C2-D3C0-4452-805D-3EFAFD998095}" type="presParOf" srcId="{7E62B01B-0597-4B6E-888D-9D792F94F824}" destId="{91AFB75E-3752-4A67-BFD5-4D325F8B2EAD}" srcOrd="10" destOrd="0" presId="urn:microsoft.com/office/officeart/2016/7/layout/RepeatingBendingProcessNew"/>
    <dgm:cxn modelId="{8019319B-B57E-4460-B35F-359ED0AB37D4}" type="presParOf" srcId="{7E62B01B-0597-4B6E-888D-9D792F94F824}" destId="{661E3C47-6664-42F1-92B4-57E18FC52EB5}" srcOrd="11" destOrd="0" presId="urn:microsoft.com/office/officeart/2016/7/layout/RepeatingBendingProcessNew"/>
    <dgm:cxn modelId="{DB356947-1274-4B9F-855A-E44C05CCCD86}" type="presParOf" srcId="{661E3C47-6664-42F1-92B4-57E18FC52EB5}" destId="{0F4D2954-020C-4201-ACB0-A58E23D42330}" srcOrd="0" destOrd="0" presId="urn:microsoft.com/office/officeart/2016/7/layout/RepeatingBendingProcessNew"/>
    <dgm:cxn modelId="{0E0A825F-6B27-47A0-A7C8-D0733E7D325F}" type="presParOf" srcId="{7E62B01B-0597-4B6E-888D-9D792F94F824}" destId="{80843D48-F909-409F-9D9B-75FB5938C1EE}" srcOrd="12" destOrd="0" presId="urn:microsoft.com/office/officeart/2016/7/layout/RepeatingBendingProcessNew"/>
    <dgm:cxn modelId="{FA47C4AD-12E9-45A4-A8FC-132F3D634FCE}" type="presParOf" srcId="{7E62B01B-0597-4B6E-888D-9D792F94F824}" destId="{4198FD4E-9E21-49B7-BEFC-78D001C4C748}" srcOrd="13" destOrd="0" presId="urn:microsoft.com/office/officeart/2016/7/layout/RepeatingBendingProcessNew"/>
    <dgm:cxn modelId="{E0713241-587B-47CB-9E9C-14E9FDEF84B6}" type="presParOf" srcId="{4198FD4E-9E21-49B7-BEFC-78D001C4C748}" destId="{C3F50621-9D3F-4453-B74D-B1019F3205E5}" srcOrd="0" destOrd="0" presId="urn:microsoft.com/office/officeart/2016/7/layout/RepeatingBendingProcessNew"/>
    <dgm:cxn modelId="{ECB602BF-236A-47E4-A798-19230FA30259}" type="presParOf" srcId="{7E62B01B-0597-4B6E-888D-9D792F94F824}" destId="{4A6C3266-A25E-48A4-AB1C-E4764AB33B61}" srcOrd="14" destOrd="0" presId="urn:microsoft.com/office/officeart/2016/7/layout/RepeatingBendingProcessNew"/>
    <dgm:cxn modelId="{D472AB4F-FC1D-4CBF-995A-0CBC31844DCD}" type="presParOf" srcId="{7E62B01B-0597-4B6E-888D-9D792F94F824}" destId="{860C4D84-18D0-4871-8E30-FD6A6399D25B}" srcOrd="15" destOrd="0" presId="urn:microsoft.com/office/officeart/2016/7/layout/RepeatingBendingProcessNew"/>
    <dgm:cxn modelId="{C99D40CF-20C0-4099-B7C9-CFB439929714}" type="presParOf" srcId="{860C4D84-18D0-4871-8E30-FD6A6399D25B}" destId="{4061854E-9546-45C0-80F2-3A7DFE83CA40}" srcOrd="0" destOrd="0" presId="urn:microsoft.com/office/officeart/2016/7/layout/RepeatingBendingProcessNew"/>
    <dgm:cxn modelId="{84D267BA-3A1C-4F19-8CF3-D43EBA782060}" type="presParOf" srcId="{7E62B01B-0597-4B6E-888D-9D792F94F824}" destId="{6C25854D-B075-4BEA-9070-F07CC983CEAF}" srcOrd="16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F247028-56F7-43DB-BEC4-DA9552E41947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4985C51-4F47-4B28-9733-A54167387212}">
      <dgm:prSet/>
      <dgm:spPr/>
      <dgm:t>
        <a:bodyPr/>
        <a:lstStyle/>
        <a:p>
          <a:r>
            <a:rPr lang="en-GB"/>
            <a:t>Hallucinations / Agitation / Singing </a:t>
          </a:r>
          <a:endParaRPr lang="en-US"/>
        </a:p>
      </dgm:t>
    </dgm:pt>
    <dgm:pt modelId="{A0637174-EBB2-4149-A01B-C4742FF456DB}" type="parTrans" cxnId="{5C259B8B-71C5-4D59-9B68-CC7D7A6C1A9E}">
      <dgm:prSet/>
      <dgm:spPr/>
      <dgm:t>
        <a:bodyPr/>
        <a:lstStyle/>
        <a:p>
          <a:endParaRPr lang="en-US"/>
        </a:p>
      </dgm:t>
    </dgm:pt>
    <dgm:pt modelId="{9A0747CE-4632-4FA6-B2C7-AA8A0E22A7A7}" type="sibTrans" cxnId="{5C259B8B-71C5-4D59-9B68-CC7D7A6C1A9E}">
      <dgm:prSet/>
      <dgm:spPr/>
      <dgm:t>
        <a:bodyPr/>
        <a:lstStyle/>
        <a:p>
          <a:endParaRPr lang="en-US"/>
        </a:p>
      </dgm:t>
    </dgm:pt>
    <dgm:pt modelId="{BD026B4C-0089-45C6-9CAE-44CECB3F1B0C}">
      <dgm:prSet/>
      <dgm:spPr/>
      <dgm:t>
        <a:bodyPr/>
        <a:lstStyle/>
        <a:p>
          <a:r>
            <a:rPr lang="en-GB"/>
            <a:t>Problematic 1-2%</a:t>
          </a:r>
          <a:endParaRPr lang="en-US"/>
        </a:p>
      </dgm:t>
    </dgm:pt>
    <dgm:pt modelId="{E2B57FFC-DE24-4571-850C-75BF037FBEDD}" type="parTrans" cxnId="{A258CF38-A41B-4364-80DE-9DBA018DB3B0}">
      <dgm:prSet/>
      <dgm:spPr/>
      <dgm:t>
        <a:bodyPr/>
        <a:lstStyle/>
        <a:p>
          <a:endParaRPr lang="en-US"/>
        </a:p>
      </dgm:t>
    </dgm:pt>
    <dgm:pt modelId="{425100D9-4997-4C30-82FC-AF8A7E916FD9}" type="sibTrans" cxnId="{A258CF38-A41B-4364-80DE-9DBA018DB3B0}">
      <dgm:prSet/>
      <dgm:spPr/>
      <dgm:t>
        <a:bodyPr/>
        <a:lstStyle/>
        <a:p>
          <a:endParaRPr lang="en-US"/>
        </a:p>
      </dgm:t>
    </dgm:pt>
    <dgm:pt modelId="{747744CA-1595-464C-BF1F-FA58E642ABF2}">
      <dgm:prSet/>
      <dgm:spPr/>
      <dgm:t>
        <a:bodyPr/>
        <a:lstStyle/>
        <a:p>
          <a:r>
            <a:rPr lang="en-GB"/>
            <a:t>Terminated 1 infusion due to agitation </a:t>
          </a:r>
          <a:endParaRPr lang="en-US"/>
        </a:p>
      </dgm:t>
    </dgm:pt>
    <dgm:pt modelId="{676192FA-9F5D-4D15-B43B-C96F4B2A5CCE}" type="parTrans" cxnId="{C3F16573-97E6-4E94-9D36-B257E618F15A}">
      <dgm:prSet/>
      <dgm:spPr/>
      <dgm:t>
        <a:bodyPr/>
        <a:lstStyle/>
        <a:p>
          <a:endParaRPr lang="en-US"/>
        </a:p>
      </dgm:t>
    </dgm:pt>
    <dgm:pt modelId="{A7AC5CDC-129A-430E-AA75-0B64A953E75B}" type="sibTrans" cxnId="{C3F16573-97E6-4E94-9D36-B257E618F15A}">
      <dgm:prSet/>
      <dgm:spPr/>
      <dgm:t>
        <a:bodyPr/>
        <a:lstStyle/>
        <a:p>
          <a:endParaRPr lang="en-US"/>
        </a:p>
      </dgm:t>
    </dgm:pt>
    <dgm:pt modelId="{587F38E7-CA33-4C4A-820E-9AAD2D96208C}">
      <dgm:prSet/>
      <dgm:spPr/>
      <dgm:t>
        <a:bodyPr/>
        <a:lstStyle/>
        <a:p>
          <a:r>
            <a:rPr lang="en-GB"/>
            <a:t>N&amp;V (15%)</a:t>
          </a:r>
          <a:endParaRPr lang="en-US"/>
        </a:p>
      </dgm:t>
    </dgm:pt>
    <dgm:pt modelId="{D6B5530A-8F97-48B9-B5F0-2381E73F6AC1}" type="parTrans" cxnId="{2830B95B-3929-4DDE-BF8C-5A5DF93163A3}">
      <dgm:prSet/>
      <dgm:spPr/>
      <dgm:t>
        <a:bodyPr/>
        <a:lstStyle/>
        <a:p>
          <a:endParaRPr lang="en-US"/>
        </a:p>
      </dgm:t>
    </dgm:pt>
    <dgm:pt modelId="{34159C7A-FB7D-4755-A409-E193313B55C8}" type="sibTrans" cxnId="{2830B95B-3929-4DDE-BF8C-5A5DF93163A3}">
      <dgm:prSet/>
      <dgm:spPr/>
      <dgm:t>
        <a:bodyPr/>
        <a:lstStyle/>
        <a:p>
          <a:endParaRPr lang="en-US"/>
        </a:p>
      </dgm:t>
    </dgm:pt>
    <dgm:pt modelId="{88EBCBC3-EAB5-4354-998F-D582937949C2}">
      <dgm:prSet/>
      <dgm:spPr/>
      <dgm:t>
        <a:bodyPr/>
        <a:lstStyle/>
        <a:p>
          <a:r>
            <a:rPr lang="en-GB"/>
            <a:t>Headache (12%)</a:t>
          </a:r>
          <a:endParaRPr lang="en-US"/>
        </a:p>
      </dgm:t>
    </dgm:pt>
    <dgm:pt modelId="{A5164947-6E46-454D-BD51-97CB9B5F9F0A}" type="parTrans" cxnId="{BB437DDB-FC5D-44E9-80DD-37C4FD9D1ECB}">
      <dgm:prSet/>
      <dgm:spPr/>
      <dgm:t>
        <a:bodyPr/>
        <a:lstStyle/>
        <a:p>
          <a:endParaRPr lang="en-US"/>
        </a:p>
      </dgm:t>
    </dgm:pt>
    <dgm:pt modelId="{BC888AB0-EE2D-41A7-AC6E-D13FAA3BB0D8}" type="sibTrans" cxnId="{BB437DDB-FC5D-44E9-80DD-37C4FD9D1ECB}">
      <dgm:prSet/>
      <dgm:spPr/>
      <dgm:t>
        <a:bodyPr/>
        <a:lstStyle/>
        <a:p>
          <a:endParaRPr lang="en-US"/>
        </a:p>
      </dgm:t>
    </dgm:pt>
    <dgm:pt modelId="{28E05F14-74F2-4942-9BE0-462FA651C3A3}">
      <dgm:prSet/>
      <dgm:spPr/>
      <dgm:t>
        <a:bodyPr/>
        <a:lstStyle/>
        <a:p>
          <a:r>
            <a:rPr lang="en-GB"/>
            <a:t>CVS effects (HR/BP)</a:t>
          </a:r>
          <a:endParaRPr lang="en-US"/>
        </a:p>
      </dgm:t>
    </dgm:pt>
    <dgm:pt modelId="{BFD8D53A-9812-4184-B14D-9287EBC5AD38}" type="parTrans" cxnId="{45F3D46A-0857-4FAC-AE83-420B27F1E134}">
      <dgm:prSet/>
      <dgm:spPr/>
      <dgm:t>
        <a:bodyPr/>
        <a:lstStyle/>
        <a:p>
          <a:endParaRPr lang="en-US"/>
        </a:p>
      </dgm:t>
    </dgm:pt>
    <dgm:pt modelId="{25C02D3B-0BC2-418C-8241-614B20C60B6D}" type="sibTrans" cxnId="{45F3D46A-0857-4FAC-AE83-420B27F1E134}">
      <dgm:prSet/>
      <dgm:spPr/>
      <dgm:t>
        <a:bodyPr/>
        <a:lstStyle/>
        <a:p>
          <a:endParaRPr lang="en-US"/>
        </a:p>
      </dgm:t>
    </dgm:pt>
    <dgm:pt modelId="{D6CD5423-E70E-43E7-9B18-E2AE3F64DD01}">
      <dgm:prSet/>
      <dgm:spPr/>
      <dgm:t>
        <a:bodyPr/>
        <a:lstStyle/>
        <a:p>
          <a:r>
            <a:rPr lang="en-GB"/>
            <a:t>Problematic (4%)</a:t>
          </a:r>
          <a:endParaRPr lang="en-US"/>
        </a:p>
      </dgm:t>
    </dgm:pt>
    <dgm:pt modelId="{23717675-502C-455B-9B84-A0CDA8460DAF}" type="parTrans" cxnId="{5060081F-155A-4E21-9327-55A739145952}">
      <dgm:prSet/>
      <dgm:spPr/>
      <dgm:t>
        <a:bodyPr/>
        <a:lstStyle/>
        <a:p>
          <a:endParaRPr lang="en-US"/>
        </a:p>
      </dgm:t>
    </dgm:pt>
    <dgm:pt modelId="{7432A1CB-06B6-4A8F-97CA-793D5B5CEAD3}" type="sibTrans" cxnId="{5060081F-155A-4E21-9327-55A739145952}">
      <dgm:prSet/>
      <dgm:spPr/>
      <dgm:t>
        <a:bodyPr/>
        <a:lstStyle/>
        <a:p>
          <a:endParaRPr lang="en-US"/>
        </a:p>
      </dgm:t>
    </dgm:pt>
    <dgm:pt modelId="{3BC62981-A90F-40DA-BB88-0C8E7E1E6CC5}">
      <dgm:prSet/>
      <dgm:spPr/>
      <dgm:t>
        <a:bodyPr/>
        <a:lstStyle/>
        <a:p>
          <a:r>
            <a:rPr lang="en-GB"/>
            <a:t>Urinary Retention </a:t>
          </a:r>
          <a:endParaRPr lang="en-US"/>
        </a:p>
      </dgm:t>
    </dgm:pt>
    <dgm:pt modelId="{9903F1A8-703A-49A2-9CAB-85E6F266DB9F}" type="parTrans" cxnId="{45CF891E-3E1E-4E58-A756-DF002936CD33}">
      <dgm:prSet/>
      <dgm:spPr/>
      <dgm:t>
        <a:bodyPr/>
        <a:lstStyle/>
        <a:p>
          <a:endParaRPr lang="en-US"/>
        </a:p>
      </dgm:t>
    </dgm:pt>
    <dgm:pt modelId="{7F103F1C-D166-4112-AAF6-D6A06FC7BF49}" type="sibTrans" cxnId="{45CF891E-3E1E-4E58-A756-DF002936CD33}">
      <dgm:prSet/>
      <dgm:spPr/>
      <dgm:t>
        <a:bodyPr/>
        <a:lstStyle/>
        <a:p>
          <a:endParaRPr lang="en-US"/>
        </a:p>
      </dgm:t>
    </dgm:pt>
    <dgm:pt modelId="{B4188A0B-810F-4B1B-923C-682F8704C90F}">
      <dgm:prSet/>
      <dgm:spPr/>
      <dgm:t>
        <a:bodyPr/>
        <a:lstStyle/>
        <a:p>
          <a:r>
            <a:rPr lang="en-GB"/>
            <a:t>Problematic &lt;1%</a:t>
          </a:r>
          <a:endParaRPr lang="en-US"/>
        </a:p>
      </dgm:t>
    </dgm:pt>
    <dgm:pt modelId="{AB6765CC-E3D7-4DBF-844A-64F2F7C65DB8}" type="parTrans" cxnId="{63B745CF-A0F1-41B5-A732-61A3AE01F389}">
      <dgm:prSet/>
      <dgm:spPr/>
      <dgm:t>
        <a:bodyPr/>
        <a:lstStyle/>
        <a:p>
          <a:endParaRPr lang="en-US"/>
        </a:p>
      </dgm:t>
    </dgm:pt>
    <dgm:pt modelId="{4C7A1D50-4E74-4680-8701-8F1963FC11D9}" type="sibTrans" cxnId="{63B745CF-A0F1-41B5-A732-61A3AE01F389}">
      <dgm:prSet/>
      <dgm:spPr/>
      <dgm:t>
        <a:bodyPr/>
        <a:lstStyle/>
        <a:p>
          <a:endParaRPr lang="en-US"/>
        </a:p>
      </dgm:t>
    </dgm:pt>
    <dgm:pt modelId="{E46CA08F-2C87-436C-9F1D-5E620715121D}">
      <dgm:prSet/>
      <dgm:spPr/>
      <dgm:t>
        <a:bodyPr/>
        <a:lstStyle/>
        <a:p>
          <a:r>
            <a:rPr lang="en-GB" dirty="0"/>
            <a:t>No Ketamine Uropathy (so far!)</a:t>
          </a:r>
          <a:endParaRPr lang="en-US" dirty="0"/>
        </a:p>
      </dgm:t>
    </dgm:pt>
    <dgm:pt modelId="{2A3BC9EE-4792-417B-A43C-669FF4F688A9}" type="parTrans" cxnId="{1A85C114-1632-40C5-BFB6-5C9028645466}">
      <dgm:prSet/>
      <dgm:spPr/>
      <dgm:t>
        <a:bodyPr/>
        <a:lstStyle/>
        <a:p>
          <a:endParaRPr lang="en-US"/>
        </a:p>
      </dgm:t>
    </dgm:pt>
    <dgm:pt modelId="{B17742DB-C2A2-4EB5-B534-6B41C3D6181F}" type="sibTrans" cxnId="{1A85C114-1632-40C5-BFB6-5C9028645466}">
      <dgm:prSet/>
      <dgm:spPr/>
      <dgm:t>
        <a:bodyPr/>
        <a:lstStyle/>
        <a:p>
          <a:endParaRPr lang="en-US"/>
        </a:p>
      </dgm:t>
    </dgm:pt>
    <dgm:pt modelId="{231BA8C3-A34C-4A18-A3A6-748795DCF4BD}">
      <dgm:prSet/>
      <dgm:spPr/>
      <dgm:t>
        <a:bodyPr/>
        <a:lstStyle/>
        <a:p>
          <a:r>
            <a:rPr lang="en-GB"/>
            <a:t>No Ketamine Cholangiopathy (so far!)</a:t>
          </a:r>
          <a:endParaRPr lang="en-US"/>
        </a:p>
      </dgm:t>
    </dgm:pt>
    <dgm:pt modelId="{AAB0D63E-6479-4BF2-AD3B-9407C3542EBC}" type="parTrans" cxnId="{241AD15C-6855-4035-9E8F-BB986C3D60CC}">
      <dgm:prSet/>
      <dgm:spPr/>
      <dgm:t>
        <a:bodyPr/>
        <a:lstStyle/>
        <a:p>
          <a:endParaRPr lang="en-US"/>
        </a:p>
      </dgm:t>
    </dgm:pt>
    <dgm:pt modelId="{386326B4-86BF-41EB-BABE-4B21556B82FD}" type="sibTrans" cxnId="{241AD15C-6855-4035-9E8F-BB986C3D60CC}">
      <dgm:prSet/>
      <dgm:spPr/>
      <dgm:t>
        <a:bodyPr/>
        <a:lstStyle/>
        <a:p>
          <a:endParaRPr lang="en-US"/>
        </a:p>
      </dgm:t>
    </dgm:pt>
    <dgm:pt modelId="{9F769D84-5008-41E1-BC2E-CBC1C255AC8C}" type="pres">
      <dgm:prSet presAssocID="{1F247028-56F7-43DB-BEC4-DA9552E41947}" presName="diagram" presStyleCnt="0">
        <dgm:presLayoutVars>
          <dgm:dir/>
          <dgm:resizeHandles val="exact"/>
        </dgm:presLayoutVars>
      </dgm:prSet>
      <dgm:spPr/>
    </dgm:pt>
    <dgm:pt modelId="{76D697D7-2F54-4671-BF39-3C75BCA5ECBB}" type="pres">
      <dgm:prSet presAssocID="{C4985C51-4F47-4B28-9733-A54167387212}" presName="node" presStyleLbl="node1" presStyleIdx="0" presStyleCnt="7">
        <dgm:presLayoutVars>
          <dgm:bulletEnabled val="1"/>
        </dgm:presLayoutVars>
      </dgm:prSet>
      <dgm:spPr/>
    </dgm:pt>
    <dgm:pt modelId="{91FB273D-2A97-4B85-88ED-D526ADD6FD4A}" type="pres">
      <dgm:prSet presAssocID="{9A0747CE-4632-4FA6-B2C7-AA8A0E22A7A7}" presName="sibTrans" presStyleCnt="0"/>
      <dgm:spPr/>
    </dgm:pt>
    <dgm:pt modelId="{ABAEBE55-5BAC-4B9B-A99C-E7F9BED421F2}" type="pres">
      <dgm:prSet presAssocID="{587F38E7-CA33-4C4A-820E-9AAD2D96208C}" presName="node" presStyleLbl="node1" presStyleIdx="1" presStyleCnt="7">
        <dgm:presLayoutVars>
          <dgm:bulletEnabled val="1"/>
        </dgm:presLayoutVars>
      </dgm:prSet>
      <dgm:spPr/>
    </dgm:pt>
    <dgm:pt modelId="{DAC74D16-5614-410C-BDA3-E5A8C87DA74F}" type="pres">
      <dgm:prSet presAssocID="{34159C7A-FB7D-4755-A409-E193313B55C8}" presName="sibTrans" presStyleCnt="0"/>
      <dgm:spPr/>
    </dgm:pt>
    <dgm:pt modelId="{8D500E84-9D41-491C-BE63-89583E6085C5}" type="pres">
      <dgm:prSet presAssocID="{88EBCBC3-EAB5-4354-998F-D582937949C2}" presName="node" presStyleLbl="node1" presStyleIdx="2" presStyleCnt="7">
        <dgm:presLayoutVars>
          <dgm:bulletEnabled val="1"/>
        </dgm:presLayoutVars>
      </dgm:prSet>
      <dgm:spPr/>
    </dgm:pt>
    <dgm:pt modelId="{31A77E0E-DAFF-48D9-8E08-E472A788D578}" type="pres">
      <dgm:prSet presAssocID="{BC888AB0-EE2D-41A7-AC6E-D13FAA3BB0D8}" presName="sibTrans" presStyleCnt="0"/>
      <dgm:spPr/>
    </dgm:pt>
    <dgm:pt modelId="{5952CB28-238D-42EE-9103-290C8951DC50}" type="pres">
      <dgm:prSet presAssocID="{28E05F14-74F2-4942-9BE0-462FA651C3A3}" presName="node" presStyleLbl="node1" presStyleIdx="3" presStyleCnt="7">
        <dgm:presLayoutVars>
          <dgm:bulletEnabled val="1"/>
        </dgm:presLayoutVars>
      </dgm:prSet>
      <dgm:spPr/>
    </dgm:pt>
    <dgm:pt modelId="{22B352C6-EF31-4D01-BDDB-18CB8CF57E4A}" type="pres">
      <dgm:prSet presAssocID="{25C02D3B-0BC2-418C-8241-614B20C60B6D}" presName="sibTrans" presStyleCnt="0"/>
      <dgm:spPr/>
    </dgm:pt>
    <dgm:pt modelId="{A8129743-4742-4422-9611-7F51B4E593DE}" type="pres">
      <dgm:prSet presAssocID="{3BC62981-A90F-40DA-BB88-0C8E7E1E6CC5}" presName="node" presStyleLbl="node1" presStyleIdx="4" presStyleCnt="7">
        <dgm:presLayoutVars>
          <dgm:bulletEnabled val="1"/>
        </dgm:presLayoutVars>
      </dgm:prSet>
      <dgm:spPr/>
    </dgm:pt>
    <dgm:pt modelId="{E25EA42E-1A8A-45A4-BAD2-90504CF28867}" type="pres">
      <dgm:prSet presAssocID="{7F103F1C-D166-4112-AAF6-D6A06FC7BF49}" presName="sibTrans" presStyleCnt="0"/>
      <dgm:spPr/>
    </dgm:pt>
    <dgm:pt modelId="{9B867A83-403B-450F-B538-9C692B0C0C21}" type="pres">
      <dgm:prSet presAssocID="{E46CA08F-2C87-436C-9F1D-5E620715121D}" presName="node" presStyleLbl="node1" presStyleIdx="5" presStyleCnt="7">
        <dgm:presLayoutVars>
          <dgm:bulletEnabled val="1"/>
        </dgm:presLayoutVars>
      </dgm:prSet>
      <dgm:spPr/>
    </dgm:pt>
    <dgm:pt modelId="{11741693-2811-41CB-A02F-00B17499A339}" type="pres">
      <dgm:prSet presAssocID="{B17742DB-C2A2-4EB5-B534-6B41C3D6181F}" presName="sibTrans" presStyleCnt="0"/>
      <dgm:spPr/>
    </dgm:pt>
    <dgm:pt modelId="{31339ADF-98A4-42E2-9DFE-D8CD6E26C471}" type="pres">
      <dgm:prSet presAssocID="{231BA8C3-A34C-4A18-A3A6-748795DCF4BD}" presName="node" presStyleLbl="node1" presStyleIdx="6" presStyleCnt="7">
        <dgm:presLayoutVars>
          <dgm:bulletEnabled val="1"/>
        </dgm:presLayoutVars>
      </dgm:prSet>
      <dgm:spPr/>
    </dgm:pt>
  </dgm:ptLst>
  <dgm:cxnLst>
    <dgm:cxn modelId="{1A85C114-1632-40C5-BFB6-5C9028645466}" srcId="{1F247028-56F7-43DB-BEC4-DA9552E41947}" destId="{E46CA08F-2C87-436C-9F1D-5E620715121D}" srcOrd="5" destOrd="0" parTransId="{2A3BC9EE-4792-417B-A43C-669FF4F688A9}" sibTransId="{B17742DB-C2A2-4EB5-B534-6B41C3D6181F}"/>
    <dgm:cxn modelId="{B9063D1D-641C-46B2-ABF7-17A9E44B4531}" type="presOf" srcId="{B4188A0B-810F-4B1B-923C-682F8704C90F}" destId="{A8129743-4742-4422-9611-7F51B4E593DE}" srcOrd="0" destOrd="1" presId="urn:microsoft.com/office/officeart/2005/8/layout/default"/>
    <dgm:cxn modelId="{45CF891E-3E1E-4E58-A756-DF002936CD33}" srcId="{1F247028-56F7-43DB-BEC4-DA9552E41947}" destId="{3BC62981-A90F-40DA-BB88-0C8E7E1E6CC5}" srcOrd="4" destOrd="0" parTransId="{9903F1A8-703A-49A2-9CAB-85E6F266DB9F}" sibTransId="{7F103F1C-D166-4112-AAF6-D6A06FC7BF49}"/>
    <dgm:cxn modelId="{5060081F-155A-4E21-9327-55A739145952}" srcId="{28E05F14-74F2-4942-9BE0-462FA651C3A3}" destId="{D6CD5423-E70E-43E7-9B18-E2AE3F64DD01}" srcOrd="0" destOrd="0" parTransId="{23717675-502C-455B-9B84-A0CDA8460DAF}" sibTransId="{7432A1CB-06B6-4A8F-97CA-793D5B5CEAD3}"/>
    <dgm:cxn modelId="{44EF0A2E-8DD3-4852-BA84-8DF7ED8F38A1}" type="presOf" srcId="{28E05F14-74F2-4942-9BE0-462FA651C3A3}" destId="{5952CB28-238D-42EE-9103-290C8951DC50}" srcOrd="0" destOrd="0" presId="urn:microsoft.com/office/officeart/2005/8/layout/default"/>
    <dgm:cxn modelId="{7D174736-DECE-4C28-B3DC-FFEDE553A0E3}" type="presOf" srcId="{D6CD5423-E70E-43E7-9B18-E2AE3F64DD01}" destId="{5952CB28-238D-42EE-9103-290C8951DC50}" srcOrd="0" destOrd="1" presId="urn:microsoft.com/office/officeart/2005/8/layout/default"/>
    <dgm:cxn modelId="{A258CF38-A41B-4364-80DE-9DBA018DB3B0}" srcId="{C4985C51-4F47-4B28-9733-A54167387212}" destId="{BD026B4C-0089-45C6-9CAE-44CECB3F1B0C}" srcOrd="0" destOrd="0" parTransId="{E2B57FFC-DE24-4571-850C-75BF037FBEDD}" sibTransId="{425100D9-4997-4C30-82FC-AF8A7E916FD9}"/>
    <dgm:cxn modelId="{2830B95B-3929-4DDE-BF8C-5A5DF93163A3}" srcId="{1F247028-56F7-43DB-BEC4-DA9552E41947}" destId="{587F38E7-CA33-4C4A-820E-9AAD2D96208C}" srcOrd="1" destOrd="0" parTransId="{D6B5530A-8F97-48B9-B5F0-2381E73F6AC1}" sibTransId="{34159C7A-FB7D-4755-A409-E193313B55C8}"/>
    <dgm:cxn modelId="{241AD15C-6855-4035-9E8F-BB986C3D60CC}" srcId="{1F247028-56F7-43DB-BEC4-DA9552E41947}" destId="{231BA8C3-A34C-4A18-A3A6-748795DCF4BD}" srcOrd="6" destOrd="0" parTransId="{AAB0D63E-6479-4BF2-AD3B-9407C3542EBC}" sibTransId="{386326B4-86BF-41EB-BABE-4B21556B82FD}"/>
    <dgm:cxn modelId="{7391D868-B709-4CB7-A1C2-8AF8BDAB1145}" type="presOf" srcId="{1F247028-56F7-43DB-BEC4-DA9552E41947}" destId="{9F769D84-5008-41E1-BC2E-CBC1C255AC8C}" srcOrd="0" destOrd="0" presId="urn:microsoft.com/office/officeart/2005/8/layout/default"/>
    <dgm:cxn modelId="{A647714A-0186-48F8-90A8-53EEB7648369}" type="presOf" srcId="{88EBCBC3-EAB5-4354-998F-D582937949C2}" destId="{8D500E84-9D41-491C-BE63-89583E6085C5}" srcOrd="0" destOrd="0" presId="urn:microsoft.com/office/officeart/2005/8/layout/default"/>
    <dgm:cxn modelId="{45F3D46A-0857-4FAC-AE83-420B27F1E134}" srcId="{1F247028-56F7-43DB-BEC4-DA9552E41947}" destId="{28E05F14-74F2-4942-9BE0-462FA651C3A3}" srcOrd="3" destOrd="0" parTransId="{BFD8D53A-9812-4184-B14D-9287EBC5AD38}" sibTransId="{25C02D3B-0BC2-418C-8241-614B20C60B6D}"/>
    <dgm:cxn modelId="{C3F16573-97E6-4E94-9D36-B257E618F15A}" srcId="{C4985C51-4F47-4B28-9733-A54167387212}" destId="{747744CA-1595-464C-BF1F-FA58E642ABF2}" srcOrd="1" destOrd="0" parTransId="{676192FA-9F5D-4D15-B43B-C96F4B2A5CCE}" sibTransId="{A7AC5CDC-129A-430E-AA75-0B64A953E75B}"/>
    <dgm:cxn modelId="{8AFD677D-0F9A-4080-91BA-0135AFB4172C}" type="presOf" srcId="{E46CA08F-2C87-436C-9F1D-5E620715121D}" destId="{9B867A83-403B-450F-B538-9C692B0C0C21}" srcOrd="0" destOrd="0" presId="urn:microsoft.com/office/officeart/2005/8/layout/default"/>
    <dgm:cxn modelId="{33BCB58A-5C3A-48BA-AE09-6F9C8339A39E}" type="presOf" srcId="{587F38E7-CA33-4C4A-820E-9AAD2D96208C}" destId="{ABAEBE55-5BAC-4B9B-A99C-E7F9BED421F2}" srcOrd="0" destOrd="0" presId="urn:microsoft.com/office/officeart/2005/8/layout/default"/>
    <dgm:cxn modelId="{5C259B8B-71C5-4D59-9B68-CC7D7A6C1A9E}" srcId="{1F247028-56F7-43DB-BEC4-DA9552E41947}" destId="{C4985C51-4F47-4B28-9733-A54167387212}" srcOrd="0" destOrd="0" parTransId="{A0637174-EBB2-4149-A01B-C4742FF456DB}" sibTransId="{9A0747CE-4632-4FA6-B2C7-AA8A0E22A7A7}"/>
    <dgm:cxn modelId="{C0A1D6BB-6830-49A8-9088-D3A2636A42DA}" type="presOf" srcId="{747744CA-1595-464C-BF1F-FA58E642ABF2}" destId="{76D697D7-2F54-4671-BF39-3C75BCA5ECBB}" srcOrd="0" destOrd="2" presId="urn:microsoft.com/office/officeart/2005/8/layout/default"/>
    <dgm:cxn modelId="{5FC75EC4-FFED-4EE8-A37C-89F37F3D231E}" type="presOf" srcId="{BD026B4C-0089-45C6-9CAE-44CECB3F1B0C}" destId="{76D697D7-2F54-4671-BF39-3C75BCA5ECBB}" srcOrd="0" destOrd="1" presId="urn:microsoft.com/office/officeart/2005/8/layout/default"/>
    <dgm:cxn modelId="{63B745CF-A0F1-41B5-A732-61A3AE01F389}" srcId="{3BC62981-A90F-40DA-BB88-0C8E7E1E6CC5}" destId="{B4188A0B-810F-4B1B-923C-682F8704C90F}" srcOrd="0" destOrd="0" parTransId="{AB6765CC-E3D7-4DBF-844A-64F2F7C65DB8}" sibTransId="{4C7A1D50-4E74-4680-8701-8F1963FC11D9}"/>
    <dgm:cxn modelId="{3C79B1D5-AA67-408F-9225-C2AC45320D20}" type="presOf" srcId="{3BC62981-A90F-40DA-BB88-0C8E7E1E6CC5}" destId="{A8129743-4742-4422-9611-7F51B4E593DE}" srcOrd="0" destOrd="0" presId="urn:microsoft.com/office/officeart/2005/8/layout/default"/>
    <dgm:cxn modelId="{BB437DDB-FC5D-44E9-80DD-37C4FD9D1ECB}" srcId="{1F247028-56F7-43DB-BEC4-DA9552E41947}" destId="{88EBCBC3-EAB5-4354-998F-D582937949C2}" srcOrd="2" destOrd="0" parTransId="{A5164947-6E46-454D-BD51-97CB9B5F9F0A}" sibTransId="{BC888AB0-EE2D-41A7-AC6E-D13FAA3BB0D8}"/>
    <dgm:cxn modelId="{551F75E4-711C-493E-9759-D91FD35ECA0C}" type="presOf" srcId="{231BA8C3-A34C-4A18-A3A6-748795DCF4BD}" destId="{31339ADF-98A4-42E2-9DFE-D8CD6E26C471}" srcOrd="0" destOrd="0" presId="urn:microsoft.com/office/officeart/2005/8/layout/default"/>
    <dgm:cxn modelId="{D3DDA1F3-54B1-47E0-BB3B-DDA501D5A7B6}" type="presOf" srcId="{C4985C51-4F47-4B28-9733-A54167387212}" destId="{76D697D7-2F54-4671-BF39-3C75BCA5ECBB}" srcOrd="0" destOrd="0" presId="urn:microsoft.com/office/officeart/2005/8/layout/default"/>
    <dgm:cxn modelId="{338F1B5A-5555-402D-9AC6-B90BDD5A6007}" type="presParOf" srcId="{9F769D84-5008-41E1-BC2E-CBC1C255AC8C}" destId="{76D697D7-2F54-4671-BF39-3C75BCA5ECBB}" srcOrd="0" destOrd="0" presId="urn:microsoft.com/office/officeart/2005/8/layout/default"/>
    <dgm:cxn modelId="{D03206E2-7116-4659-9887-7BD674B11F15}" type="presParOf" srcId="{9F769D84-5008-41E1-BC2E-CBC1C255AC8C}" destId="{91FB273D-2A97-4B85-88ED-D526ADD6FD4A}" srcOrd="1" destOrd="0" presId="urn:microsoft.com/office/officeart/2005/8/layout/default"/>
    <dgm:cxn modelId="{14CA70ED-37FC-41E3-9AF8-80602CCFC579}" type="presParOf" srcId="{9F769D84-5008-41E1-BC2E-CBC1C255AC8C}" destId="{ABAEBE55-5BAC-4B9B-A99C-E7F9BED421F2}" srcOrd="2" destOrd="0" presId="urn:microsoft.com/office/officeart/2005/8/layout/default"/>
    <dgm:cxn modelId="{E80F5C99-457B-401F-8842-880D04CF3CD4}" type="presParOf" srcId="{9F769D84-5008-41E1-BC2E-CBC1C255AC8C}" destId="{DAC74D16-5614-410C-BDA3-E5A8C87DA74F}" srcOrd="3" destOrd="0" presId="urn:microsoft.com/office/officeart/2005/8/layout/default"/>
    <dgm:cxn modelId="{198DC826-30B9-47CD-840C-993F5B246828}" type="presParOf" srcId="{9F769D84-5008-41E1-BC2E-CBC1C255AC8C}" destId="{8D500E84-9D41-491C-BE63-89583E6085C5}" srcOrd="4" destOrd="0" presId="urn:microsoft.com/office/officeart/2005/8/layout/default"/>
    <dgm:cxn modelId="{DD6F7BFE-1922-489B-8FC0-51532EE6EE80}" type="presParOf" srcId="{9F769D84-5008-41E1-BC2E-CBC1C255AC8C}" destId="{31A77E0E-DAFF-48D9-8E08-E472A788D578}" srcOrd="5" destOrd="0" presId="urn:microsoft.com/office/officeart/2005/8/layout/default"/>
    <dgm:cxn modelId="{6F3FC683-40EE-45E7-90D4-C9C4BFD38677}" type="presParOf" srcId="{9F769D84-5008-41E1-BC2E-CBC1C255AC8C}" destId="{5952CB28-238D-42EE-9103-290C8951DC50}" srcOrd="6" destOrd="0" presId="urn:microsoft.com/office/officeart/2005/8/layout/default"/>
    <dgm:cxn modelId="{F12D4059-7C6E-4EF4-B71F-4279B8C7FC30}" type="presParOf" srcId="{9F769D84-5008-41E1-BC2E-CBC1C255AC8C}" destId="{22B352C6-EF31-4D01-BDDB-18CB8CF57E4A}" srcOrd="7" destOrd="0" presId="urn:microsoft.com/office/officeart/2005/8/layout/default"/>
    <dgm:cxn modelId="{C148F997-3D36-42E4-A866-703C0FD6052D}" type="presParOf" srcId="{9F769D84-5008-41E1-BC2E-CBC1C255AC8C}" destId="{A8129743-4742-4422-9611-7F51B4E593DE}" srcOrd="8" destOrd="0" presId="urn:microsoft.com/office/officeart/2005/8/layout/default"/>
    <dgm:cxn modelId="{90B49E78-3CEA-4D35-9C0B-72F7E8796F82}" type="presParOf" srcId="{9F769D84-5008-41E1-BC2E-CBC1C255AC8C}" destId="{E25EA42E-1A8A-45A4-BAD2-90504CF28867}" srcOrd="9" destOrd="0" presId="urn:microsoft.com/office/officeart/2005/8/layout/default"/>
    <dgm:cxn modelId="{F52BEE2F-C0DA-4C31-8C13-9D6DA0974998}" type="presParOf" srcId="{9F769D84-5008-41E1-BC2E-CBC1C255AC8C}" destId="{9B867A83-403B-450F-B538-9C692B0C0C21}" srcOrd="10" destOrd="0" presId="urn:microsoft.com/office/officeart/2005/8/layout/default"/>
    <dgm:cxn modelId="{DB26EE87-F700-4E9D-83B1-20A288FE7B0B}" type="presParOf" srcId="{9F769D84-5008-41E1-BC2E-CBC1C255AC8C}" destId="{11741693-2811-41CB-A02F-00B17499A339}" srcOrd="11" destOrd="0" presId="urn:microsoft.com/office/officeart/2005/8/layout/default"/>
    <dgm:cxn modelId="{2D9227BA-6B30-4068-B449-6ECF31CAB70A}" type="presParOf" srcId="{9F769D84-5008-41E1-BC2E-CBC1C255AC8C}" destId="{31339ADF-98A4-42E2-9DFE-D8CD6E26C471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30B15A3-669D-4E31-9202-E3A91A9B1B97}" type="doc">
      <dgm:prSet loTypeId="urn:microsoft.com/office/officeart/2005/8/layout/matrix3" loCatId="matrix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38253FF6-A60F-408E-99F6-31AB168E46A2}">
      <dgm:prSet/>
      <dgm:spPr/>
      <dgm:t>
        <a:bodyPr/>
        <a:lstStyle/>
        <a:p>
          <a:r>
            <a:rPr lang="en-GB"/>
            <a:t>Calm quiet environment </a:t>
          </a:r>
          <a:endParaRPr lang="en-US"/>
        </a:p>
      </dgm:t>
    </dgm:pt>
    <dgm:pt modelId="{25508DA1-342A-4364-BA5C-ED87B313D957}" type="parTrans" cxnId="{A4671107-4350-41E8-8C7E-D3D1D89A58AE}">
      <dgm:prSet/>
      <dgm:spPr/>
      <dgm:t>
        <a:bodyPr/>
        <a:lstStyle/>
        <a:p>
          <a:endParaRPr lang="en-US"/>
        </a:p>
      </dgm:t>
    </dgm:pt>
    <dgm:pt modelId="{0C0719C1-8663-4C23-98B1-C73916F48074}" type="sibTrans" cxnId="{A4671107-4350-41E8-8C7E-D3D1D89A58AE}">
      <dgm:prSet/>
      <dgm:spPr/>
      <dgm:t>
        <a:bodyPr/>
        <a:lstStyle/>
        <a:p>
          <a:endParaRPr lang="en-US"/>
        </a:p>
      </dgm:t>
    </dgm:pt>
    <dgm:pt modelId="{CBDDE262-1C06-4905-B2EA-572A9219AC80}">
      <dgm:prSet/>
      <dgm:spPr/>
      <dgm:t>
        <a:bodyPr/>
        <a:lstStyle/>
        <a:p>
          <a:r>
            <a:rPr lang="en-GB"/>
            <a:t>No music!</a:t>
          </a:r>
          <a:endParaRPr lang="en-US"/>
        </a:p>
      </dgm:t>
    </dgm:pt>
    <dgm:pt modelId="{DA8208FA-8E0D-46AA-981F-F1BC490324A0}" type="parTrans" cxnId="{442EDE2F-C5A2-4001-8188-4043091A9885}">
      <dgm:prSet/>
      <dgm:spPr/>
      <dgm:t>
        <a:bodyPr/>
        <a:lstStyle/>
        <a:p>
          <a:endParaRPr lang="en-US"/>
        </a:p>
      </dgm:t>
    </dgm:pt>
    <dgm:pt modelId="{C4EF604B-D04D-4A10-B318-FB0A861A75EA}" type="sibTrans" cxnId="{442EDE2F-C5A2-4001-8188-4043091A9885}">
      <dgm:prSet/>
      <dgm:spPr/>
      <dgm:t>
        <a:bodyPr/>
        <a:lstStyle/>
        <a:p>
          <a:endParaRPr lang="en-US"/>
        </a:p>
      </dgm:t>
    </dgm:pt>
    <dgm:pt modelId="{1255E314-2F88-4CE3-AA33-0AFA2FDFE04E}">
      <dgm:prSet/>
      <dgm:spPr/>
      <dgm:t>
        <a:bodyPr/>
        <a:lstStyle/>
        <a:p>
          <a:r>
            <a:rPr lang="en-GB"/>
            <a:t>Patient recovery staff </a:t>
          </a:r>
          <a:endParaRPr lang="en-US"/>
        </a:p>
      </dgm:t>
    </dgm:pt>
    <dgm:pt modelId="{76C246FA-31A9-43C9-ADAF-6373D4E7C99D}" type="parTrans" cxnId="{03A5F921-8510-47A6-800A-C758BC81CC06}">
      <dgm:prSet/>
      <dgm:spPr/>
      <dgm:t>
        <a:bodyPr/>
        <a:lstStyle/>
        <a:p>
          <a:endParaRPr lang="en-US"/>
        </a:p>
      </dgm:t>
    </dgm:pt>
    <dgm:pt modelId="{0B588B01-8B2B-48CF-A8B9-49212E860AA5}" type="sibTrans" cxnId="{03A5F921-8510-47A6-800A-C758BC81CC06}">
      <dgm:prSet/>
      <dgm:spPr/>
      <dgm:t>
        <a:bodyPr/>
        <a:lstStyle/>
        <a:p>
          <a:endParaRPr lang="en-US"/>
        </a:p>
      </dgm:t>
    </dgm:pt>
    <dgm:pt modelId="{C6326E55-0295-4E0F-B654-493A5AF19227}">
      <dgm:prSet/>
      <dgm:spPr/>
      <dgm:t>
        <a:bodyPr/>
        <a:lstStyle/>
        <a:p>
          <a:r>
            <a:rPr lang="en-GB"/>
            <a:t>Hypertension / tachycardia usually settles </a:t>
          </a:r>
          <a:endParaRPr lang="en-US"/>
        </a:p>
      </dgm:t>
    </dgm:pt>
    <dgm:pt modelId="{74C25B29-3F79-4208-9A55-CD6B1A7B7029}" type="parTrans" cxnId="{A3319056-DEC4-4AF6-840F-42C0A495DD04}">
      <dgm:prSet/>
      <dgm:spPr/>
      <dgm:t>
        <a:bodyPr/>
        <a:lstStyle/>
        <a:p>
          <a:endParaRPr lang="en-US"/>
        </a:p>
      </dgm:t>
    </dgm:pt>
    <dgm:pt modelId="{34A7D1F2-7B2C-4A3C-872B-8BFF6FAE14B4}" type="sibTrans" cxnId="{A3319056-DEC4-4AF6-840F-42C0A495DD04}">
      <dgm:prSet/>
      <dgm:spPr/>
      <dgm:t>
        <a:bodyPr/>
        <a:lstStyle/>
        <a:p>
          <a:endParaRPr lang="en-US"/>
        </a:p>
      </dgm:t>
    </dgm:pt>
    <dgm:pt modelId="{88C592BB-B1A1-4B4B-B34D-19CE78AF4CA9}" type="pres">
      <dgm:prSet presAssocID="{B30B15A3-669D-4E31-9202-E3A91A9B1B97}" presName="matrix" presStyleCnt="0">
        <dgm:presLayoutVars>
          <dgm:chMax val="1"/>
          <dgm:dir/>
          <dgm:resizeHandles val="exact"/>
        </dgm:presLayoutVars>
      </dgm:prSet>
      <dgm:spPr/>
    </dgm:pt>
    <dgm:pt modelId="{F94996F0-DA6B-4AFE-A184-6F2BA00E1907}" type="pres">
      <dgm:prSet presAssocID="{B30B15A3-669D-4E31-9202-E3A91A9B1B97}" presName="diamond" presStyleLbl="bgShp" presStyleIdx="0" presStyleCnt="1"/>
      <dgm:spPr/>
    </dgm:pt>
    <dgm:pt modelId="{66762EBC-DE0F-4E74-9800-EA5A4810A656}" type="pres">
      <dgm:prSet presAssocID="{B30B15A3-669D-4E31-9202-E3A91A9B1B97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7408F24B-ED24-4F4F-B4E7-E6AC99D29FDB}" type="pres">
      <dgm:prSet presAssocID="{B30B15A3-669D-4E31-9202-E3A91A9B1B97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D9707714-2E84-43B6-A546-D3EA4B4464A7}" type="pres">
      <dgm:prSet presAssocID="{B30B15A3-669D-4E31-9202-E3A91A9B1B97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6921EC01-23D7-4494-82B4-45511A3D7D65}" type="pres">
      <dgm:prSet presAssocID="{B30B15A3-669D-4E31-9202-E3A91A9B1B97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A4671107-4350-41E8-8C7E-D3D1D89A58AE}" srcId="{B30B15A3-669D-4E31-9202-E3A91A9B1B97}" destId="{38253FF6-A60F-408E-99F6-31AB168E46A2}" srcOrd="0" destOrd="0" parTransId="{25508DA1-342A-4364-BA5C-ED87B313D957}" sibTransId="{0C0719C1-8663-4C23-98B1-C73916F48074}"/>
    <dgm:cxn modelId="{03A5F921-8510-47A6-800A-C758BC81CC06}" srcId="{B30B15A3-669D-4E31-9202-E3A91A9B1B97}" destId="{1255E314-2F88-4CE3-AA33-0AFA2FDFE04E}" srcOrd="2" destOrd="0" parTransId="{76C246FA-31A9-43C9-ADAF-6373D4E7C99D}" sibTransId="{0B588B01-8B2B-48CF-A8B9-49212E860AA5}"/>
    <dgm:cxn modelId="{442EDE2F-C5A2-4001-8188-4043091A9885}" srcId="{B30B15A3-669D-4E31-9202-E3A91A9B1B97}" destId="{CBDDE262-1C06-4905-B2EA-572A9219AC80}" srcOrd="1" destOrd="0" parTransId="{DA8208FA-8E0D-46AA-981F-F1BC490324A0}" sibTransId="{C4EF604B-D04D-4A10-B318-FB0A861A75EA}"/>
    <dgm:cxn modelId="{A3319056-DEC4-4AF6-840F-42C0A495DD04}" srcId="{B30B15A3-669D-4E31-9202-E3A91A9B1B97}" destId="{C6326E55-0295-4E0F-B654-493A5AF19227}" srcOrd="3" destOrd="0" parTransId="{74C25B29-3F79-4208-9A55-CD6B1A7B7029}" sibTransId="{34A7D1F2-7B2C-4A3C-872B-8BFF6FAE14B4}"/>
    <dgm:cxn modelId="{108B9958-F9B6-4811-A16A-196A32117F9E}" type="presOf" srcId="{B30B15A3-669D-4E31-9202-E3A91A9B1B97}" destId="{88C592BB-B1A1-4B4B-B34D-19CE78AF4CA9}" srcOrd="0" destOrd="0" presId="urn:microsoft.com/office/officeart/2005/8/layout/matrix3"/>
    <dgm:cxn modelId="{B5376F91-8970-44A1-8FE1-896984770F3D}" type="presOf" srcId="{38253FF6-A60F-408E-99F6-31AB168E46A2}" destId="{66762EBC-DE0F-4E74-9800-EA5A4810A656}" srcOrd="0" destOrd="0" presId="urn:microsoft.com/office/officeart/2005/8/layout/matrix3"/>
    <dgm:cxn modelId="{B9A8ABAB-9F21-443F-9DBC-01F782631359}" type="presOf" srcId="{CBDDE262-1C06-4905-B2EA-572A9219AC80}" destId="{7408F24B-ED24-4F4F-B4E7-E6AC99D29FDB}" srcOrd="0" destOrd="0" presId="urn:microsoft.com/office/officeart/2005/8/layout/matrix3"/>
    <dgm:cxn modelId="{F54EC2B6-FB90-4DD0-ADED-0F781CEAD00F}" type="presOf" srcId="{C6326E55-0295-4E0F-B654-493A5AF19227}" destId="{6921EC01-23D7-4494-82B4-45511A3D7D65}" srcOrd="0" destOrd="0" presId="urn:microsoft.com/office/officeart/2005/8/layout/matrix3"/>
    <dgm:cxn modelId="{62ADD0E8-CCAC-4061-A7DA-C88510E353EB}" type="presOf" srcId="{1255E314-2F88-4CE3-AA33-0AFA2FDFE04E}" destId="{D9707714-2E84-43B6-A546-D3EA4B4464A7}" srcOrd="0" destOrd="0" presId="urn:microsoft.com/office/officeart/2005/8/layout/matrix3"/>
    <dgm:cxn modelId="{43B6ECF6-E72F-4227-8DC7-08BF3E9D34F8}" type="presParOf" srcId="{88C592BB-B1A1-4B4B-B34D-19CE78AF4CA9}" destId="{F94996F0-DA6B-4AFE-A184-6F2BA00E1907}" srcOrd="0" destOrd="0" presId="urn:microsoft.com/office/officeart/2005/8/layout/matrix3"/>
    <dgm:cxn modelId="{8C160FAC-E1C9-4BA4-9504-5F46E51D2908}" type="presParOf" srcId="{88C592BB-B1A1-4B4B-B34D-19CE78AF4CA9}" destId="{66762EBC-DE0F-4E74-9800-EA5A4810A656}" srcOrd="1" destOrd="0" presId="urn:microsoft.com/office/officeart/2005/8/layout/matrix3"/>
    <dgm:cxn modelId="{D91BC6AE-1FC1-4786-8953-FA08D847C2D1}" type="presParOf" srcId="{88C592BB-B1A1-4B4B-B34D-19CE78AF4CA9}" destId="{7408F24B-ED24-4F4F-B4E7-E6AC99D29FDB}" srcOrd="2" destOrd="0" presId="urn:microsoft.com/office/officeart/2005/8/layout/matrix3"/>
    <dgm:cxn modelId="{24AF6038-68DA-4AC5-890D-1B56697154A4}" type="presParOf" srcId="{88C592BB-B1A1-4B4B-B34D-19CE78AF4CA9}" destId="{D9707714-2E84-43B6-A546-D3EA4B4464A7}" srcOrd="3" destOrd="0" presId="urn:microsoft.com/office/officeart/2005/8/layout/matrix3"/>
    <dgm:cxn modelId="{0926ACF9-8219-4C6D-8A07-B0845B0D6D04}" type="presParOf" srcId="{88C592BB-B1A1-4B4B-B34D-19CE78AF4CA9}" destId="{6921EC01-23D7-4494-82B4-45511A3D7D65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AC35AD9-068B-442C-A90B-A6F6B9A27973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8D3449D-A2D7-4B34-8236-5A7E61048EEA}">
      <dgm:prSet/>
      <dgm:spPr/>
      <dgm:t>
        <a:bodyPr/>
        <a:lstStyle/>
        <a:p>
          <a:r>
            <a:rPr lang="en-GB"/>
            <a:t>72% report improved QoL</a:t>
          </a:r>
          <a:endParaRPr lang="en-US"/>
        </a:p>
      </dgm:t>
    </dgm:pt>
    <dgm:pt modelId="{EEE7035F-5C43-49EB-9CAB-DC84FFD3229A}" type="parTrans" cxnId="{20C0C8CB-B9A3-4235-9B86-F0DBA80CE657}">
      <dgm:prSet/>
      <dgm:spPr/>
      <dgm:t>
        <a:bodyPr/>
        <a:lstStyle/>
        <a:p>
          <a:endParaRPr lang="en-US"/>
        </a:p>
      </dgm:t>
    </dgm:pt>
    <dgm:pt modelId="{B524B4B8-6D4F-478E-976D-3A241E71EE1A}" type="sibTrans" cxnId="{20C0C8CB-B9A3-4235-9B86-F0DBA80CE657}">
      <dgm:prSet/>
      <dgm:spPr/>
      <dgm:t>
        <a:bodyPr/>
        <a:lstStyle/>
        <a:p>
          <a:endParaRPr lang="en-US"/>
        </a:p>
      </dgm:t>
    </dgm:pt>
    <dgm:pt modelId="{7EF593DB-CA09-4EE6-B172-2FA21382DF5C}">
      <dgm:prSet/>
      <dgm:spPr/>
      <dgm:t>
        <a:bodyPr/>
        <a:lstStyle/>
        <a:p>
          <a:r>
            <a:rPr lang="en-GB"/>
            <a:t>59% report improved physical functioning </a:t>
          </a:r>
          <a:endParaRPr lang="en-US"/>
        </a:p>
      </dgm:t>
    </dgm:pt>
    <dgm:pt modelId="{61E86484-A6F6-4CE3-87C6-FC31CBC4A5A3}" type="parTrans" cxnId="{83BB87C5-6F8C-4E74-9467-C8E67DADDB67}">
      <dgm:prSet/>
      <dgm:spPr/>
      <dgm:t>
        <a:bodyPr/>
        <a:lstStyle/>
        <a:p>
          <a:endParaRPr lang="en-US"/>
        </a:p>
      </dgm:t>
    </dgm:pt>
    <dgm:pt modelId="{34C84D03-1CA6-4C70-A039-7D5B54EA2738}" type="sibTrans" cxnId="{83BB87C5-6F8C-4E74-9467-C8E67DADDB67}">
      <dgm:prSet/>
      <dgm:spPr/>
      <dgm:t>
        <a:bodyPr/>
        <a:lstStyle/>
        <a:p>
          <a:endParaRPr lang="en-US"/>
        </a:p>
      </dgm:t>
    </dgm:pt>
    <dgm:pt modelId="{80D9A9EA-C75A-4DEF-8A66-94EE7E8F162D}">
      <dgm:prSet/>
      <dgm:spPr/>
      <dgm:t>
        <a:bodyPr/>
        <a:lstStyle/>
        <a:p>
          <a:r>
            <a:rPr lang="en-GB"/>
            <a:t>54% significant improvement in pain </a:t>
          </a:r>
          <a:endParaRPr lang="en-US"/>
        </a:p>
      </dgm:t>
    </dgm:pt>
    <dgm:pt modelId="{922FF216-3C7F-43A0-9A1F-CC4931C3049E}" type="parTrans" cxnId="{98B3D0D4-C4A7-497A-B645-3A826F340085}">
      <dgm:prSet/>
      <dgm:spPr/>
      <dgm:t>
        <a:bodyPr/>
        <a:lstStyle/>
        <a:p>
          <a:endParaRPr lang="en-US"/>
        </a:p>
      </dgm:t>
    </dgm:pt>
    <dgm:pt modelId="{5180D6DD-0DEF-4381-9A8D-8EE02EC3F283}" type="sibTrans" cxnId="{98B3D0D4-C4A7-497A-B645-3A826F340085}">
      <dgm:prSet/>
      <dgm:spPr/>
      <dgm:t>
        <a:bodyPr/>
        <a:lstStyle/>
        <a:p>
          <a:endParaRPr lang="en-US"/>
        </a:p>
      </dgm:t>
    </dgm:pt>
    <dgm:pt modelId="{5480E720-595A-4222-B72C-782023EAD31C}">
      <dgm:prSet/>
      <dgm:spPr/>
      <dgm:t>
        <a:bodyPr/>
        <a:lstStyle/>
        <a:p>
          <a:r>
            <a:rPr lang="en-GB"/>
            <a:t>Repeats</a:t>
          </a:r>
          <a:endParaRPr lang="en-US"/>
        </a:p>
      </dgm:t>
    </dgm:pt>
    <dgm:pt modelId="{0153BE85-9614-4C8D-9357-0B5A4FE401D8}" type="parTrans" cxnId="{894166ED-86A2-41E7-AFFD-5512FFA54052}">
      <dgm:prSet/>
      <dgm:spPr/>
      <dgm:t>
        <a:bodyPr/>
        <a:lstStyle/>
        <a:p>
          <a:endParaRPr lang="en-US"/>
        </a:p>
      </dgm:t>
    </dgm:pt>
    <dgm:pt modelId="{32228886-C6DA-4350-B539-3E328CDF9346}" type="sibTrans" cxnId="{894166ED-86A2-41E7-AFFD-5512FFA54052}">
      <dgm:prSet/>
      <dgm:spPr/>
      <dgm:t>
        <a:bodyPr/>
        <a:lstStyle/>
        <a:p>
          <a:endParaRPr lang="en-US"/>
        </a:p>
      </dgm:t>
    </dgm:pt>
    <dgm:pt modelId="{B205BF84-7DF3-43DB-BF2E-5FC24E787D1A}">
      <dgm:prSet/>
      <dgm:spPr/>
      <dgm:t>
        <a:bodyPr/>
        <a:lstStyle/>
        <a:p>
          <a:r>
            <a:rPr lang="en-GB" dirty="0"/>
            <a:t>4-6 months sig improvement (pain / function)</a:t>
          </a:r>
          <a:endParaRPr lang="en-US" dirty="0"/>
        </a:p>
      </dgm:t>
    </dgm:pt>
    <dgm:pt modelId="{27C613CE-C2A9-4B03-99A0-CFA6811E5315}" type="parTrans" cxnId="{A04FE85F-05AD-4516-8B18-A9233E23DCAE}">
      <dgm:prSet/>
      <dgm:spPr/>
      <dgm:t>
        <a:bodyPr/>
        <a:lstStyle/>
        <a:p>
          <a:endParaRPr lang="en-US"/>
        </a:p>
      </dgm:t>
    </dgm:pt>
    <dgm:pt modelId="{A6C1508C-E07B-47E3-8E22-740682CCBDFA}" type="sibTrans" cxnId="{A04FE85F-05AD-4516-8B18-A9233E23DCAE}">
      <dgm:prSet/>
      <dgm:spPr/>
      <dgm:t>
        <a:bodyPr/>
        <a:lstStyle/>
        <a:p>
          <a:endParaRPr lang="en-US"/>
        </a:p>
      </dgm:t>
    </dgm:pt>
    <dgm:pt modelId="{768E9770-776B-4F0B-8AD6-4687D2479275}">
      <dgm:prSet/>
      <dgm:spPr/>
      <dgm:t>
        <a:bodyPr/>
        <a:lstStyle/>
        <a:p>
          <a:r>
            <a:rPr lang="en-GB" dirty="0"/>
            <a:t>Sustained reductions in opioids </a:t>
          </a:r>
          <a:endParaRPr lang="en-US" dirty="0"/>
        </a:p>
      </dgm:t>
    </dgm:pt>
    <dgm:pt modelId="{C34403C8-16AE-4AA3-A6AA-E460EAB3F3EC}" type="parTrans" cxnId="{12EBE9D6-590A-46F1-B4D9-1B4712A28477}">
      <dgm:prSet/>
      <dgm:spPr/>
      <dgm:t>
        <a:bodyPr/>
        <a:lstStyle/>
        <a:p>
          <a:endParaRPr lang="en-US"/>
        </a:p>
      </dgm:t>
    </dgm:pt>
    <dgm:pt modelId="{DA27E465-9275-435D-975B-E4D75368517D}" type="sibTrans" cxnId="{12EBE9D6-590A-46F1-B4D9-1B4712A28477}">
      <dgm:prSet/>
      <dgm:spPr/>
      <dgm:t>
        <a:bodyPr/>
        <a:lstStyle/>
        <a:p>
          <a:endParaRPr lang="en-US"/>
        </a:p>
      </dgm:t>
    </dgm:pt>
    <dgm:pt modelId="{F747C0AA-9EE2-4096-8835-454A7EFC91A8}" type="pres">
      <dgm:prSet presAssocID="{CAC35AD9-068B-442C-A90B-A6F6B9A27973}" presName="diagram" presStyleCnt="0">
        <dgm:presLayoutVars>
          <dgm:dir/>
          <dgm:resizeHandles val="exact"/>
        </dgm:presLayoutVars>
      </dgm:prSet>
      <dgm:spPr/>
    </dgm:pt>
    <dgm:pt modelId="{3439332C-BC4F-4B6E-9235-77490BFDACDA}" type="pres">
      <dgm:prSet presAssocID="{98D3449D-A2D7-4B34-8236-5A7E61048EEA}" presName="node" presStyleLbl="node1" presStyleIdx="0" presStyleCnt="4">
        <dgm:presLayoutVars>
          <dgm:bulletEnabled val="1"/>
        </dgm:presLayoutVars>
      </dgm:prSet>
      <dgm:spPr/>
    </dgm:pt>
    <dgm:pt modelId="{940F350D-EBEF-4DEB-AED1-BF1F476CCCC2}" type="pres">
      <dgm:prSet presAssocID="{B524B4B8-6D4F-478E-976D-3A241E71EE1A}" presName="sibTrans" presStyleCnt="0"/>
      <dgm:spPr/>
    </dgm:pt>
    <dgm:pt modelId="{366BA2E3-F0FD-451E-BF63-D44958540807}" type="pres">
      <dgm:prSet presAssocID="{7EF593DB-CA09-4EE6-B172-2FA21382DF5C}" presName="node" presStyleLbl="node1" presStyleIdx="1" presStyleCnt="4">
        <dgm:presLayoutVars>
          <dgm:bulletEnabled val="1"/>
        </dgm:presLayoutVars>
      </dgm:prSet>
      <dgm:spPr/>
    </dgm:pt>
    <dgm:pt modelId="{77FBDE1D-5FE3-4AB8-AF5E-51095C7304BF}" type="pres">
      <dgm:prSet presAssocID="{34C84D03-1CA6-4C70-A039-7D5B54EA2738}" presName="sibTrans" presStyleCnt="0"/>
      <dgm:spPr/>
    </dgm:pt>
    <dgm:pt modelId="{181B4AE9-74D8-42F7-9AAA-713F0599793A}" type="pres">
      <dgm:prSet presAssocID="{80D9A9EA-C75A-4DEF-8A66-94EE7E8F162D}" presName="node" presStyleLbl="node1" presStyleIdx="2" presStyleCnt="4">
        <dgm:presLayoutVars>
          <dgm:bulletEnabled val="1"/>
        </dgm:presLayoutVars>
      </dgm:prSet>
      <dgm:spPr/>
    </dgm:pt>
    <dgm:pt modelId="{3015E88F-DB19-4386-8958-F2D1CB5178B0}" type="pres">
      <dgm:prSet presAssocID="{5180D6DD-0DEF-4381-9A8D-8EE02EC3F283}" presName="sibTrans" presStyleCnt="0"/>
      <dgm:spPr/>
    </dgm:pt>
    <dgm:pt modelId="{F885FDF5-90D8-4772-BD4A-0A268B15769A}" type="pres">
      <dgm:prSet presAssocID="{5480E720-595A-4222-B72C-782023EAD31C}" presName="node" presStyleLbl="node1" presStyleIdx="3" presStyleCnt="4">
        <dgm:presLayoutVars>
          <dgm:bulletEnabled val="1"/>
        </dgm:presLayoutVars>
      </dgm:prSet>
      <dgm:spPr/>
    </dgm:pt>
  </dgm:ptLst>
  <dgm:cxnLst>
    <dgm:cxn modelId="{A3A8DE01-7B97-4BF1-AAD7-A743830B0FAC}" type="presOf" srcId="{B205BF84-7DF3-43DB-BF2E-5FC24E787D1A}" destId="{F885FDF5-90D8-4772-BD4A-0A268B15769A}" srcOrd="0" destOrd="1" presId="urn:microsoft.com/office/officeart/2005/8/layout/default"/>
    <dgm:cxn modelId="{2C64FF01-F0E9-4C58-8449-FB205D298822}" type="presOf" srcId="{768E9770-776B-4F0B-8AD6-4687D2479275}" destId="{F885FDF5-90D8-4772-BD4A-0A268B15769A}" srcOrd="0" destOrd="2" presId="urn:microsoft.com/office/officeart/2005/8/layout/default"/>
    <dgm:cxn modelId="{18DF4506-7A3F-41BB-BD4C-E1FFF59D9F10}" type="presOf" srcId="{98D3449D-A2D7-4B34-8236-5A7E61048EEA}" destId="{3439332C-BC4F-4B6E-9235-77490BFDACDA}" srcOrd="0" destOrd="0" presId="urn:microsoft.com/office/officeart/2005/8/layout/default"/>
    <dgm:cxn modelId="{F2C6E40F-B760-4FFF-AD2C-D94D196ADC54}" type="presOf" srcId="{5480E720-595A-4222-B72C-782023EAD31C}" destId="{F885FDF5-90D8-4772-BD4A-0A268B15769A}" srcOrd="0" destOrd="0" presId="urn:microsoft.com/office/officeart/2005/8/layout/default"/>
    <dgm:cxn modelId="{14780629-AC1E-475B-951F-BF750C2CD2C1}" type="presOf" srcId="{7EF593DB-CA09-4EE6-B172-2FA21382DF5C}" destId="{366BA2E3-F0FD-451E-BF63-D44958540807}" srcOrd="0" destOrd="0" presId="urn:microsoft.com/office/officeart/2005/8/layout/default"/>
    <dgm:cxn modelId="{14CAA25D-9188-4887-915D-B658B235A25C}" type="presOf" srcId="{CAC35AD9-068B-442C-A90B-A6F6B9A27973}" destId="{F747C0AA-9EE2-4096-8835-454A7EFC91A8}" srcOrd="0" destOrd="0" presId="urn:microsoft.com/office/officeart/2005/8/layout/default"/>
    <dgm:cxn modelId="{A04FE85F-05AD-4516-8B18-A9233E23DCAE}" srcId="{5480E720-595A-4222-B72C-782023EAD31C}" destId="{B205BF84-7DF3-43DB-BF2E-5FC24E787D1A}" srcOrd="0" destOrd="0" parTransId="{27C613CE-C2A9-4B03-99A0-CFA6811E5315}" sibTransId="{A6C1508C-E07B-47E3-8E22-740682CCBDFA}"/>
    <dgm:cxn modelId="{83BB87C5-6F8C-4E74-9467-C8E67DADDB67}" srcId="{CAC35AD9-068B-442C-A90B-A6F6B9A27973}" destId="{7EF593DB-CA09-4EE6-B172-2FA21382DF5C}" srcOrd="1" destOrd="0" parTransId="{61E86484-A6F6-4CE3-87C6-FC31CBC4A5A3}" sibTransId="{34C84D03-1CA6-4C70-A039-7D5B54EA2738}"/>
    <dgm:cxn modelId="{94EFA1C6-2884-418E-B675-5A177D4B37AE}" type="presOf" srcId="{80D9A9EA-C75A-4DEF-8A66-94EE7E8F162D}" destId="{181B4AE9-74D8-42F7-9AAA-713F0599793A}" srcOrd="0" destOrd="0" presId="urn:microsoft.com/office/officeart/2005/8/layout/default"/>
    <dgm:cxn modelId="{20C0C8CB-B9A3-4235-9B86-F0DBA80CE657}" srcId="{CAC35AD9-068B-442C-A90B-A6F6B9A27973}" destId="{98D3449D-A2D7-4B34-8236-5A7E61048EEA}" srcOrd="0" destOrd="0" parTransId="{EEE7035F-5C43-49EB-9CAB-DC84FFD3229A}" sibTransId="{B524B4B8-6D4F-478E-976D-3A241E71EE1A}"/>
    <dgm:cxn modelId="{98B3D0D4-C4A7-497A-B645-3A826F340085}" srcId="{CAC35AD9-068B-442C-A90B-A6F6B9A27973}" destId="{80D9A9EA-C75A-4DEF-8A66-94EE7E8F162D}" srcOrd="2" destOrd="0" parTransId="{922FF216-3C7F-43A0-9A1F-CC4931C3049E}" sibTransId="{5180D6DD-0DEF-4381-9A8D-8EE02EC3F283}"/>
    <dgm:cxn modelId="{12EBE9D6-590A-46F1-B4D9-1B4712A28477}" srcId="{5480E720-595A-4222-B72C-782023EAD31C}" destId="{768E9770-776B-4F0B-8AD6-4687D2479275}" srcOrd="1" destOrd="0" parTransId="{C34403C8-16AE-4AA3-A6AA-E460EAB3F3EC}" sibTransId="{DA27E465-9275-435D-975B-E4D75368517D}"/>
    <dgm:cxn modelId="{894166ED-86A2-41E7-AFFD-5512FFA54052}" srcId="{CAC35AD9-068B-442C-A90B-A6F6B9A27973}" destId="{5480E720-595A-4222-B72C-782023EAD31C}" srcOrd="3" destOrd="0" parTransId="{0153BE85-9614-4C8D-9357-0B5A4FE401D8}" sibTransId="{32228886-C6DA-4350-B539-3E328CDF9346}"/>
    <dgm:cxn modelId="{74CA9CB6-969A-4F83-B8E4-442660D34D62}" type="presParOf" srcId="{F747C0AA-9EE2-4096-8835-454A7EFC91A8}" destId="{3439332C-BC4F-4B6E-9235-77490BFDACDA}" srcOrd="0" destOrd="0" presId="urn:microsoft.com/office/officeart/2005/8/layout/default"/>
    <dgm:cxn modelId="{D05C5E3E-44AD-4833-8FD7-27B82748ADA4}" type="presParOf" srcId="{F747C0AA-9EE2-4096-8835-454A7EFC91A8}" destId="{940F350D-EBEF-4DEB-AED1-BF1F476CCCC2}" srcOrd="1" destOrd="0" presId="urn:microsoft.com/office/officeart/2005/8/layout/default"/>
    <dgm:cxn modelId="{163F2FB4-474F-4FD0-9405-0A23ACB75693}" type="presParOf" srcId="{F747C0AA-9EE2-4096-8835-454A7EFC91A8}" destId="{366BA2E3-F0FD-451E-BF63-D44958540807}" srcOrd="2" destOrd="0" presId="urn:microsoft.com/office/officeart/2005/8/layout/default"/>
    <dgm:cxn modelId="{E4D2FC7A-2DD4-4D2B-BE66-E69A2B33CEBE}" type="presParOf" srcId="{F747C0AA-9EE2-4096-8835-454A7EFC91A8}" destId="{77FBDE1D-5FE3-4AB8-AF5E-51095C7304BF}" srcOrd="3" destOrd="0" presId="urn:microsoft.com/office/officeart/2005/8/layout/default"/>
    <dgm:cxn modelId="{DF47E261-8374-4EAF-B5CC-1B1378E12EDF}" type="presParOf" srcId="{F747C0AA-9EE2-4096-8835-454A7EFC91A8}" destId="{181B4AE9-74D8-42F7-9AAA-713F0599793A}" srcOrd="4" destOrd="0" presId="urn:microsoft.com/office/officeart/2005/8/layout/default"/>
    <dgm:cxn modelId="{7C9F1280-481F-4784-900B-C6A2373752FE}" type="presParOf" srcId="{F747C0AA-9EE2-4096-8835-454A7EFC91A8}" destId="{3015E88F-DB19-4386-8958-F2D1CB5178B0}" srcOrd="5" destOrd="0" presId="urn:microsoft.com/office/officeart/2005/8/layout/default"/>
    <dgm:cxn modelId="{DDD5F473-AF3F-4EBF-A8DF-26BBB7F70F96}" type="presParOf" srcId="{F747C0AA-9EE2-4096-8835-454A7EFC91A8}" destId="{F885FDF5-90D8-4772-BD4A-0A268B15769A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EBAA066-EBBB-4167-BBB1-882634E10BBB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48AB40BC-30DC-41CA-881A-3875DA6B8C43}">
      <dgm:prSet/>
      <dgm:spPr/>
      <dgm:t>
        <a:bodyPr/>
        <a:lstStyle/>
        <a:p>
          <a:r>
            <a:rPr lang="en-GB"/>
            <a:t>10yr Hx CP (June 2023)</a:t>
          </a:r>
          <a:endParaRPr lang="en-US"/>
        </a:p>
      </dgm:t>
    </dgm:pt>
    <dgm:pt modelId="{E36347FB-91D9-4F72-BC9F-F9841B0CF8F3}" type="parTrans" cxnId="{819A28BB-C3C4-4E25-B5A1-9D7E85E40BCE}">
      <dgm:prSet/>
      <dgm:spPr/>
      <dgm:t>
        <a:bodyPr/>
        <a:lstStyle/>
        <a:p>
          <a:endParaRPr lang="en-US"/>
        </a:p>
      </dgm:t>
    </dgm:pt>
    <dgm:pt modelId="{7C1A6D31-0FC8-4ACD-8D0F-373FBF4CC058}" type="sibTrans" cxnId="{819A28BB-C3C4-4E25-B5A1-9D7E85E40BCE}">
      <dgm:prSet/>
      <dgm:spPr/>
      <dgm:t>
        <a:bodyPr/>
        <a:lstStyle/>
        <a:p>
          <a:endParaRPr lang="en-US"/>
        </a:p>
      </dgm:t>
    </dgm:pt>
    <dgm:pt modelId="{D6CEAF90-1D70-4962-8C8F-9115DE963745}">
      <dgm:prSet/>
      <dgm:spPr/>
      <dgm:t>
        <a:bodyPr/>
        <a:lstStyle/>
        <a:p>
          <a:r>
            <a:rPr lang="en-GB"/>
            <a:t>Daily average pain 8/10</a:t>
          </a:r>
          <a:endParaRPr lang="en-US"/>
        </a:p>
      </dgm:t>
    </dgm:pt>
    <dgm:pt modelId="{A38D0CE2-6AE1-4ACC-AD61-432C27D38C59}" type="parTrans" cxnId="{0EEC590E-2900-4A0D-A67A-FB3E137606E6}">
      <dgm:prSet/>
      <dgm:spPr/>
      <dgm:t>
        <a:bodyPr/>
        <a:lstStyle/>
        <a:p>
          <a:endParaRPr lang="en-US"/>
        </a:p>
      </dgm:t>
    </dgm:pt>
    <dgm:pt modelId="{5BC2098D-C44C-4F22-A4D9-32765014C73E}" type="sibTrans" cxnId="{0EEC590E-2900-4A0D-A67A-FB3E137606E6}">
      <dgm:prSet/>
      <dgm:spPr/>
      <dgm:t>
        <a:bodyPr/>
        <a:lstStyle/>
        <a:p>
          <a:endParaRPr lang="en-US"/>
        </a:p>
      </dgm:t>
    </dgm:pt>
    <dgm:pt modelId="{8B8B920E-36E8-468C-8225-F26CCB6BA055}">
      <dgm:prSet/>
      <dgm:spPr/>
      <dgm:t>
        <a:bodyPr/>
        <a:lstStyle/>
        <a:p>
          <a:r>
            <a:rPr lang="en-GB"/>
            <a:t>175 mcg/hr Fentanyl patch - ‘Zombified’ </a:t>
          </a:r>
          <a:endParaRPr lang="en-US"/>
        </a:p>
      </dgm:t>
    </dgm:pt>
    <dgm:pt modelId="{5433BBD8-DF57-4312-9864-C181F21F4744}" type="parTrans" cxnId="{1BE4BC22-921A-4A98-8DD2-79F6D73D1DF8}">
      <dgm:prSet/>
      <dgm:spPr/>
      <dgm:t>
        <a:bodyPr/>
        <a:lstStyle/>
        <a:p>
          <a:endParaRPr lang="en-US"/>
        </a:p>
      </dgm:t>
    </dgm:pt>
    <dgm:pt modelId="{66F4D465-655A-420B-9444-3DA9D0B48B58}" type="sibTrans" cxnId="{1BE4BC22-921A-4A98-8DD2-79F6D73D1DF8}">
      <dgm:prSet/>
      <dgm:spPr/>
      <dgm:t>
        <a:bodyPr/>
        <a:lstStyle/>
        <a:p>
          <a:endParaRPr lang="en-US"/>
        </a:p>
      </dgm:t>
    </dgm:pt>
    <dgm:pt modelId="{44A0E272-813D-48A2-9C62-F7EF46925D38}">
      <dgm:prSet/>
      <dgm:spPr/>
      <dgm:t>
        <a:bodyPr/>
        <a:lstStyle/>
        <a:p>
          <a:r>
            <a:rPr lang="en-GB"/>
            <a:t>SCS in situ – initially helpful</a:t>
          </a:r>
          <a:endParaRPr lang="en-US"/>
        </a:p>
      </dgm:t>
    </dgm:pt>
    <dgm:pt modelId="{B315D0B9-6F16-4ACF-91BD-6A9377C230F8}" type="parTrans" cxnId="{629E1F30-FDCC-4858-A37E-DECA70F87F5A}">
      <dgm:prSet/>
      <dgm:spPr/>
      <dgm:t>
        <a:bodyPr/>
        <a:lstStyle/>
        <a:p>
          <a:endParaRPr lang="en-US"/>
        </a:p>
      </dgm:t>
    </dgm:pt>
    <dgm:pt modelId="{03E84E08-B548-4089-9FA7-6EF0A8AD2B44}" type="sibTrans" cxnId="{629E1F30-FDCC-4858-A37E-DECA70F87F5A}">
      <dgm:prSet/>
      <dgm:spPr/>
      <dgm:t>
        <a:bodyPr/>
        <a:lstStyle/>
        <a:p>
          <a:endParaRPr lang="en-US"/>
        </a:p>
      </dgm:t>
    </dgm:pt>
    <dgm:pt modelId="{F0A076E1-D5B5-4B45-A7BD-4941F94B7778}">
      <dgm:prSet/>
      <dgm:spPr/>
      <dgm:t>
        <a:bodyPr/>
        <a:lstStyle/>
        <a:p>
          <a:r>
            <a:rPr lang="en-GB"/>
            <a:t>Prev treatments: Coeliac plexus Block, Gabapentinoids, Amitriptyline, Many opioids </a:t>
          </a:r>
          <a:endParaRPr lang="en-US"/>
        </a:p>
      </dgm:t>
    </dgm:pt>
    <dgm:pt modelId="{546C4627-D784-43BF-806E-A86557FA4A80}" type="parTrans" cxnId="{80632A08-30F3-442C-8CFE-C992CBF39A58}">
      <dgm:prSet/>
      <dgm:spPr/>
      <dgm:t>
        <a:bodyPr/>
        <a:lstStyle/>
        <a:p>
          <a:endParaRPr lang="en-US"/>
        </a:p>
      </dgm:t>
    </dgm:pt>
    <dgm:pt modelId="{25D6085B-252E-4FDB-B2BE-DB55EE2C7037}" type="sibTrans" cxnId="{80632A08-30F3-442C-8CFE-C992CBF39A58}">
      <dgm:prSet/>
      <dgm:spPr/>
      <dgm:t>
        <a:bodyPr/>
        <a:lstStyle/>
        <a:p>
          <a:endParaRPr lang="en-US"/>
        </a:p>
      </dgm:t>
    </dgm:pt>
    <dgm:pt modelId="{E65A2E83-5642-4B05-9939-1176ABE9EA7B}">
      <dgm:prSet/>
      <dgm:spPr/>
      <dgm:t>
        <a:bodyPr/>
        <a:lstStyle/>
        <a:p>
          <a:r>
            <a:rPr lang="en-GB"/>
            <a:t>V Poor nutritional intake - ~45Kg </a:t>
          </a:r>
          <a:endParaRPr lang="en-US"/>
        </a:p>
      </dgm:t>
    </dgm:pt>
    <dgm:pt modelId="{3D788E73-D4C1-4CA2-B4D6-C3FF178EFEE5}" type="parTrans" cxnId="{036E13AA-E3C7-424A-9654-F1A652490E63}">
      <dgm:prSet/>
      <dgm:spPr/>
      <dgm:t>
        <a:bodyPr/>
        <a:lstStyle/>
        <a:p>
          <a:endParaRPr lang="en-US"/>
        </a:p>
      </dgm:t>
    </dgm:pt>
    <dgm:pt modelId="{26B97645-5406-43A6-8296-E6892953B5D6}" type="sibTrans" cxnId="{036E13AA-E3C7-424A-9654-F1A652490E63}">
      <dgm:prSet/>
      <dgm:spPr/>
      <dgm:t>
        <a:bodyPr/>
        <a:lstStyle/>
        <a:p>
          <a:endParaRPr lang="en-US"/>
        </a:p>
      </dgm:t>
    </dgm:pt>
    <dgm:pt modelId="{F1744DA5-BF0B-450C-B3FE-1C2D58D594FD}">
      <dgm:prSet/>
      <dgm:spPr/>
      <dgm:t>
        <a:bodyPr/>
        <a:lstStyle/>
        <a:p>
          <a:r>
            <a:rPr lang="en-GB"/>
            <a:t>Sleeping only on sofa leaning forwards </a:t>
          </a:r>
          <a:endParaRPr lang="en-US"/>
        </a:p>
      </dgm:t>
    </dgm:pt>
    <dgm:pt modelId="{90F435F9-6C6F-4DF3-81F6-1983AB65732E}" type="parTrans" cxnId="{CD8A928B-8FF8-4E40-BB90-240FAFF11AD8}">
      <dgm:prSet/>
      <dgm:spPr/>
      <dgm:t>
        <a:bodyPr/>
        <a:lstStyle/>
        <a:p>
          <a:endParaRPr lang="en-US"/>
        </a:p>
      </dgm:t>
    </dgm:pt>
    <dgm:pt modelId="{CCFDC80F-46CB-4D8A-BE52-C9FBF4026149}" type="sibTrans" cxnId="{CD8A928B-8FF8-4E40-BB90-240FAFF11AD8}">
      <dgm:prSet/>
      <dgm:spPr/>
      <dgm:t>
        <a:bodyPr/>
        <a:lstStyle/>
        <a:p>
          <a:endParaRPr lang="en-US"/>
        </a:p>
      </dgm:t>
    </dgm:pt>
    <dgm:pt modelId="{F3585FD4-C1D0-407D-856D-5DB8CB44EDD9}">
      <dgm:prSet/>
      <dgm:spPr/>
      <dgm:t>
        <a:bodyPr/>
        <a:lstStyle/>
        <a:p>
          <a:r>
            <a:rPr lang="en-GB"/>
            <a:t>Developed pressure sore on right buttock </a:t>
          </a:r>
          <a:endParaRPr lang="en-US"/>
        </a:p>
      </dgm:t>
    </dgm:pt>
    <dgm:pt modelId="{1D33D5CC-FAF8-4FCF-A10D-B4929EC19C8E}" type="parTrans" cxnId="{FCC8BEFC-3B7A-44ED-A8CF-017B76A24F41}">
      <dgm:prSet/>
      <dgm:spPr/>
      <dgm:t>
        <a:bodyPr/>
        <a:lstStyle/>
        <a:p>
          <a:endParaRPr lang="en-US"/>
        </a:p>
      </dgm:t>
    </dgm:pt>
    <dgm:pt modelId="{000C547D-9A01-4B0D-93EC-D39B434CA579}" type="sibTrans" cxnId="{FCC8BEFC-3B7A-44ED-A8CF-017B76A24F41}">
      <dgm:prSet/>
      <dgm:spPr/>
      <dgm:t>
        <a:bodyPr/>
        <a:lstStyle/>
        <a:p>
          <a:endParaRPr lang="en-US"/>
        </a:p>
      </dgm:t>
    </dgm:pt>
    <dgm:pt modelId="{2932FB2C-A9C8-46A5-942E-98CE99E0DF7B}">
      <dgm:prSet/>
      <dgm:spPr/>
      <dgm:t>
        <a:bodyPr/>
        <a:lstStyle/>
        <a:p>
          <a:r>
            <a:rPr lang="en-GB"/>
            <a:t>Not worked for 6 years</a:t>
          </a:r>
          <a:endParaRPr lang="en-US"/>
        </a:p>
      </dgm:t>
    </dgm:pt>
    <dgm:pt modelId="{2456B5D2-96D5-4C5B-AE0D-BDD8EBEBD772}" type="parTrans" cxnId="{9C533074-B513-4103-90E4-520F862BE969}">
      <dgm:prSet/>
      <dgm:spPr/>
      <dgm:t>
        <a:bodyPr/>
        <a:lstStyle/>
        <a:p>
          <a:endParaRPr lang="en-US"/>
        </a:p>
      </dgm:t>
    </dgm:pt>
    <dgm:pt modelId="{69B411F1-0F99-402E-99FB-A3C4A38AF335}" type="sibTrans" cxnId="{9C533074-B513-4103-90E4-520F862BE969}">
      <dgm:prSet/>
      <dgm:spPr/>
      <dgm:t>
        <a:bodyPr/>
        <a:lstStyle/>
        <a:p>
          <a:endParaRPr lang="en-US"/>
        </a:p>
      </dgm:t>
    </dgm:pt>
    <dgm:pt modelId="{E15523F2-917A-4158-9799-CA5B1D5B86B4}">
      <dgm:prSet/>
      <dgm:spPr/>
      <dgm:t>
        <a:bodyPr/>
        <a:lstStyle/>
        <a:p>
          <a:r>
            <a:rPr lang="en-GB"/>
            <a:t>Too high risk for surgery </a:t>
          </a:r>
          <a:endParaRPr lang="en-US"/>
        </a:p>
      </dgm:t>
    </dgm:pt>
    <dgm:pt modelId="{198F376B-1EAE-4154-8F3A-D98FD521357D}" type="parTrans" cxnId="{9CD35855-C441-4956-B232-5D25AA58FB3B}">
      <dgm:prSet/>
      <dgm:spPr/>
      <dgm:t>
        <a:bodyPr/>
        <a:lstStyle/>
        <a:p>
          <a:endParaRPr lang="en-US"/>
        </a:p>
      </dgm:t>
    </dgm:pt>
    <dgm:pt modelId="{5FFA1902-06ED-4303-AEDC-D037675A66A2}" type="sibTrans" cxnId="{9CD35855-C441-4956-B232-5D25AA58FB3B}">
      <dgm:prSet/>
      <dgm:spPr/>
      <dgm:t>
        <a:bodyPr/>
        <a:lstStyle/>
        <a:p>
          <a:endParaRPr lang="en-US"/>
        </a:p>
      </dgm:t>
    </dgm:pt>
    <dgm:pt modelId="{CDF161F7-3741-4E94-B7B4-FE8C8A808113}" type="pres">
      <dgm:prSet presAssocID="{BEBAA066-EBBB-4167-BBB1-882634E10BBB}" presName="diagram" presStyleCnt="0">
        <dgm:presLayoutVars>
          <dgm:dir/>
          <dgm:resizeHandles val="exact"/>
        </dgm:presLayoutVars>
      </dgm:prSet>
      <dgm:spPr/>
    </dgm:pt>
    <dgm:pt modelId="{41AC4503-7BBF-4C0F-BFA8-3480A1E40E33}" type="pres">
      <dgm:prSet presAssocID="{48AB40BC-30DC-41CA-881A-3875DA6B8C43}" presName="node" presStyleLbl="node1" presStyleIdx="0" presStyleCnt="10">
        <dgm:presLayoutVars>
          <dgm:bulletEnabled val="1"/>
        </dgm:presLayoutVars>
      </dgm:prSet>
      <dgm:spPr/>
    </dgm:pt>
    <dgm:pt modelId="{45304AA4-4702-4EB8-B728-999D818D22FD}" type="pres">
      <dgm:prSet presAssocID="{7C1A6D31-0FC8-4ACD-8D0F-373FBF4CC058}" presName="sibTrans" presStyleCnt="0"/>
      <dgm:spPr/>
    </dgm:pt>
    <dgm:pt modelId="{0D1C55F2-F9DF-45A0-B8B2-0BDCE9DE31B1}" type="pres">
      <dgm:prSet presAssocID="{D6CEAF90-1D70-4962-8C8F-9115DE963745}" presName="node" presStyleLbl="node1" presStyleIdx="1" presStyleCnt="10">
        <dgm:presLayoutVars>
          <dgm:bulletEnabled val="1"/>
        </dgm:presLayoutVars>
      </dgm:prSet>
      <dgm:spPr/>
    </dgm:pt>
    <dgm:pt modelId="{D846F35D-BAFD-4637-8079-DFA5E69BB548}" type="pres">
      <dgm:prSet presAssocID="{5BC2098D-C44C-4F22-A4D9-32765014C73E}" presName="sibTrans" presStyleCnt="0"/>
      <dgm:spPr/>
    </dgm:pt>
    <dgm:pt modelId="{C07CBB87-37BF-44A1-894B-08BC65CC1627}" type="pres">
      <dgm:prSet presAssocID="{8B8B920E-36E8-468C-8225-F26CCB6BA055}" presName="node" presStyleLbl="node1" presStyleIdx="2" presStyleCnt="10">
        <dgm:presLayoutVars>
          <dgm:bulletEnabled val="1"/>
        </dgm:presLayoutVars>
      </dgm:prSet>
      <dgm:spPr/>
    </dgm:pt>
    <dgm:pt modelId="{D1470CBB-544B-4D11-9D05-6E1834BD7186}" type="pres">
      <dgm:prSet presAssocID="{66F4D465-655A-420B-9444-3DA9D0B48B58}" presName="sibTrans" presStyleCnt="0"/>
      <dgm:spPr/>
    </dgm:pt>
    <dgm:pt modelId="{AAF15DFD-DCE6-44E5-9DC9-913F1EFE6391}" type="pres">
      <dgm:prSet presAssocID="{44A0E272-813D-48A2-9C62-F7EF46925D38}" presName="node" presStyleLbl="node1" presStyleIdx="3" presStyleCnt="10">
        <dgm:presLayoutVars>
          <dgm:bulletEnabled val="1"/>
        </dgm:presLayoutVars>
      </dgm:prSet>
      <dgm:spPr/>
    </dgm:pt>
    <dgm:pt modelId="{35F1BED6-C251-47A4-B502-79FD7204C5E6}" type="pres">
      <dgm:prSet presAssocID="{03E84E08-B548-4089-9FA7-6EF0A8AD2B44}" presName="sibTrans" presStyleCnt="0"/>
      <dgm:spPr/>
    </dgm:pt>
    <dgm:pt modelId="{1A35CD08-E347-4C0D-8944-28894AB38300}" type="pres">
      <dgm:prSet presAssocID="{F0A076E1-D5B5-4B45-A7BD-4941F94B7778}" presName="node" presStyleLbl="node1" presStyleIdx="4" presStyleCnt="10">
        <dgm:presLayoutVars>
          <dgm:bulletEnabled val="1"/>
        </dgm:presLayoutVars>
      </dgm:prSet>
      <dgm:spPr/>
    </dgm:pt>
    <dgm:pt modelId="{764BEC15-67E9-4D44-88BD-8EF888762B26}" type="pres">
      <dgm:prSet presAssocID="{25D6085B-252E-4FDB-B2BE-DB55EE2C7037}" presName="sibTrans" presStyleCnt="0"/>
      <dgm:spPr/>
    </dgm:pt>
    <dgm:pt modelId="{B50DC288-A7C6-4531-93B4-EBCE0B6B2FEC}" type="pres">
      <dgm:prSet presAssocID="{E65A2E83-5642-4B05-9939-1176ABE9EA7B}" presName="node" presStyleLbl="node1" presStyleIdx="5" presStyleCnt="10">
        <dgm:presLayoutVars>
          <dgm:bulletEnabled val="1"/>
        </dgm:presLayoutVars>
      </dgm:prSet>
      <dgm:spPr/>
    </dgm:pt>
    <dgm:pt modelId="{7CE38714-36C3-498A-B017-657B3FA42A8A}" type="pres">
      <dgm:prSet presAssocID="{26B97645-5406-43A6-8296-E6892953B5D6}" presName="sibTrans" presStyleCnt="0"/>
      <dgm:spPr/>
    </dgm:pt>
    <dgm:pt modelId="{19AEF8C7-FD14-47F1-A85B-40739E6710FC}" type="pres">
      <dgm:prSet presAssocID="{F1744DA5-BF0B-450C-B3FE-1C2D58D594FD}" presName="node" presStyleLbl="node1" presStyleIdx="6" presStyleCnt="10">
        <dgm:presLayoutVars>
          <dgm:bulletEnabled val="1"/>
        </dgm:presLayoutVars>
      </dgm:prSet>
      <dgm:spPr/>
    </dgm:pt>
    <dgm:pt modelId="{B874DF6C-54EA-4B3B-A1F1-2D9E1A75DE8E}" type="pres">
      <dgm:prSet presAssocID="{CCFDC80F-46CB-4D8A-BE52-C9FBF4026149}" presName="sibTrans" presStyleCnt="0"/>
      <dgm:spPr/>
    </dgm:pt>
    <dgm:pt modelId="{3A6BA363-13C4-4AEC-8F6F-011F7C68C5A5}" type="pres">
      <dgm:prSet presAssocID="{F3585FD4-C1D0-407D-856D-5DB8CB44EDD9}" presName="node" presStyleLbl="node1" presStyleIdx="7" presStyleCnt="10">
        <dgm:presLayoutVars>
          <dgm:bulletEnabled val="1"/>
        </dgm:presLayoutVars>
      </dgm:prSet>
      <dgm:spPr/>
    </dgm:pt>
    <dgm:pt modelId="{3CC532E2-89BF-4F18-9DB9-EB029CC58429}" type="pres">
      <dgm:prSet presAssocID="{000C547D-9A01-4B0D-93EC-D39B434CA579}" presName="sibTrans" presStyleCnt="0"/>
      <dgm:spPr/>
    </dgm:pt>
    <dgm:pt modelId="{96A7DE34-3425-4423-B1B7-9CF9FBEB88C4}" type="pres">
      <dgm:prSet presAssocID="{2932FB2C-A9C8-46A5-942E-98CE99E0DF7B}" presName="node" presStyleLbl="node1" presStyleIdx="8" presStyleCnt="10">
        <dgm:presLayoutVars>
          <dgm:bulletEnabled val="1"/>
        </dgm:presLayoutVars>
      </dgm:prSet>
      <dgm:spPr/>
    </dgm:pt>
    <dgm:pt modelId="{0A1AF4E8-AB13-4F4E-BFD1-856933D3D8FC}" type="pres">
      <dgm:prSet presAssocID="{69B411F1-0F99-402E-99FB-A3C4A38AF335}" presName="sibTrans" presStyleCnt="0"/>
      <dgm:spPr/>
    </dgm:pt>
    <dgm:pt modelId="{74F934B0-7F2C-401D-8313-E848E5416232}" type="pres">
      <dgm:prSet presAssocID="{E15523F2-917A-4158-9799-CA5B1D5B86B4}" presName="node" presStyleLbl="node1" presStyleIdx="9" presStyleCnt="10">
        <dgm:presLayoutVars>
          <dgm:bulletEnabled val="1"/>
        </dgm:presLayoutVars>
      </dgm:prSet>
      <dgm:spPr/>
    </dgm:pt>
  </dgm:ptLst>
  <dgm:cxnLst>
    <dgm:cxn modelId="{80632A08-30F3-442C-8CFE-C992CBF39A58}" srcId="{BEBAA066-EBBB-4167-BBB1-882634E10BBB}" destId="{F0A076E1-D5B5-4B45-A7BD-4941F94B7778}" srcOrd="4" destOrd="0" parTransId="{546C4627-D784-43BF-806E-A86557FA4A80}" sibTransId="{25D6085B-252E-4FDB-B2BE-DB55EE2C7037}"/>
    <dgm:cxn modelId="{0EEC590E-2900-4A0D-A67A-FB3E137606E6}" srcId="{BEBAA066-EBBB-4167-BBB1-882634E10BBB}" destId="{D6CEAF90-1D70-4962-8C8F-9115DE963745}" srcOrd="1" destOrd="0" parTransId="{A38D0CE2-6AE1-4ACC-AD61-432C27D38C59}" sibTransId="{5BC2098D-C44C-4F22-A4D9-32765014C73E}"/>
    <dgm:cxn modelId="{6B28CE15-9BEE-4993-9053-B9C5704C8B59}" type="presOf" srcId="{E65A2E83-5642-4B05-9939-1176ABE9EA7B}" destId="{B50DC288-A7C6-4531-93B4-EBCE0B6B2FEC}" srcOrd="0" destOrd="0" presId="urn:microsoft.com/office/officeart/2005/8/layout/default"/>
    <dgm:cxn modelId="{D066AF17-68B2-48D1-8D17-DBFE4F1C18C7}" type="presOf" srcId="{2932FB2C-A9C8-46A5-942E-98CE99E0DF7B}" destId="{96A7DE34-3425-4423-B1B7-9CF9FBEB88C4}" srcOrd="0" destOrd="0" presId="urn:microsoft.com/office/officeart/2005/8/layout/default"/>
    <dgm:cxn modelId="{818DAC1B-EAD2-43AD-AA09-081851E916F1}" type="presOf" srcId="{BEBAA066-EBBB-4167-BBB1-882634E10BBB}" destId="{CDF161F7-3741-4E94-B7B4-FE8C8A808113}" srcOrd="0" destOrd="0" presId="urn:microsoft.com/office/officeart/2005/8/layout/default"/>
    <dgm:cxn modelId="{3CCAAD1D-8D76-4308-90AB-098DC96D4013}" type="presOf" srcId="{F0A076E1-D5B5-4B45-A7BD-4941F94B7778}" destId="{1A35CD08-E347-4C0D-8944-28894AB38300}" srcOrd="0" destOrd="0" presId="urn:microsoft.com/office/officeart/2005/8/layout/default"/>
    <dgm:cxn modelId="{1BE4BC22-921A-4A98-8DD2-79F6D73D1DF8}" srcId="{BEBAA066-EBBB-4167-BBB1-882634E10BBB}" destId="{8B8B920E-36E8-468C-8225-F26CCB6BA055}" srcOrd="2" destOrd="0" parTransId="{5433BBD8-DF57-4312-9864-C181F21F4744}" sibTransId="{66F4D465-655A-420B-9444-3DA9D0B48B58}"/>
    <dgm:cxn modelId="{629E1F30-FDCC-4858-A37E-DECA70F87F5A}" srcId="{BEBAA066-EBBB-4167-BBB1-882634E10BBB}" destId="{44A0E272-813D-48A2-9C62-F7EF46925D38}" srcOrd="3" destOrd="0" parTransId="{B315D0B9-6F16-4ACF-91BD-6A9377C230F8}" sibTransId="{03E84E08-B548-4089-9FA7-6EF0A8AD2B44}"/>
    <dgm:cxn modelId="{0AB3A533-AD95-425D-B206-48587DF1E3F2}" type="presOf" srcId="{F1744DA5-BF0B-450C-B3FE-1C2D58D594FD}" destId="{19AEF8C7-FD14-47F1-A85B-40739E6710FC}" srcOrd="0" destOrd="0" presId="urn:microsoft.com/office/officeart/2005/8/layout/default"/>
    <dgm:cxn modelId="{3283F263-71B0-4AB9-A500-FCC4FCD4C135}" type="presOf" srcId="{D6CEAF90-1D70-4962-8C8F-9115DE963745}" destId="{0D1C55F2-F9DF-45A0-B8B2-0BDCE9DE31B1}" srcOrd="0" destOrd="0" presId="urn:microsoft.com/office/officeart/2005/8/layout/default"/>
    <dgm:cxn modelId="{9C533074-B513-4103-90E4-520F862BE969}" srcId="{BEBAA066-EBBB-4167-BBB1-882634E10BBB}" destId="{2932FB2C-A9C8-46A5-942E-98CE99E0DF7B}" srcOrd="8" destOrd="0" parTransId="{2456B5D2-96D5-4C5B-AE0D-BDD8EBEBD772}" sibTransId="{69B411F1-0F99-402E-99FB-A3C4A38AF335}"/>
    <dgm:cxn modelId="{9CD35855-C441-4956-B232-5D25AA58FB3B}" srcId="{BEBAA066-EBBB-4167-BBB1-882634E10BBB}" destId="{E15523F2-917A-4158-9799-CA5B1D5B86B4}" srcOrd="9" destOrd="0" parTransId="{198F376B-1EAE-4154-8F3A-D98FD521357D}" sibTransId="{5FFA1902-06ED-4303-AEDC-D037675A66A2}"/>
    <dgm:cxn modelId="{CD8A928B-8FF8-4E40-BB90-240FAFF11AD8}" srcId="{BEBAA066-EBBB-4167-BBB1-882634E10BBB}" destId="{F1744DA5-BF0B-450C-B3FE-1C2D58D594FD}" srcOrd="6" destOrd="0" parTransId="{90F435F9-6C6F-4DF3-81F6-1983AB65732E}" sibTransId="{CCFDC80F-46CB-4D8A-BE52-C9FBF4026149}"/>
    <dgm:cxn modelId="{036E13AA-E3C7-424A-9654-F1A652490E63}" srcId="{BEBAA066-EBBB-4167-BBB1-882634E10BBB}" destId="{E65A2E83-5642-4B05-9939-1176ABE9EA7B}" srcOrd="5" destOrd="0" parTransId="{3D788E73-D4C1-4CA2-B4D6-C3FF178EFEE5}" sibTransId="{26B97645-5406-43A6-8296-E6892953B5D6}"/>
    <dgm:cxn modelId="{C129B8B1-2ED2-4C13-B79E-35498C681753}" type="presOf" srcId="{E15523F2-917A-4158-9799-CA5B1D5B86B4}" destId="{74F934B0-7F2C-401D-8313-E848E5416232}" srcOrd="0" destOrd="0" presId="urn:microsoft.com/office/officeart/2005/8/layout/default"/>
    <dgm:cxn modelId="{819A28BB-C3C4-4E25-B5A1-9D7E85E40BCE}" srcId="{BEBAA066-EBBB-4167-BBB1-882634E10BBB}" destId="{48AB40BC-30DC-41CA-881A-3875DA6B8C43}" srcOrd="0" destOrd="0" parTransId="{E36347FB-91D9-4F72-BC9F-F9841B0CF8F3}" sibTransId="{7C1A6D31-0FC8-4ACD-8D0F-373FBF4CC058}"/>
    <dgm:cxn modelId="{1E9666C5-133D-443D-BB53-F400C7EC34F8}" type="presOf" srcId="{48AB40BC-30DC-41CA-881A-3875DA6B8C43}" destId="{41AC4503-7BBF-4C0F-BFA8-3480A1E40E33}" srcOrd="0" destOrd="0" presId="urn:microsoft.com/office/officeart/2005/8/layout/default"/>
    <dgm:cxn modelId="{8E6EDFC8-A9D1-4C9E-B8DE-A919ED5D8FA9}" type="presOf" srcId="{44A0E272-813D-48A2-9C62-F7EF46925D38}" destId="{AAF15DFD-DCE6-44E5-9DC9-913F1EFE6391}" srcOrd="0" destOrd="0" presId="urn:microsoft.com/office/officeart/2005/8/layout/default"/>
    <dgm:cxn modelId="{E8F206D0-1D88-4AE1-8351-18601A30C612}" type="presOf" srcId="{8B8B920E-36E8-468C-8225-F26CCB6BA055}" destId="{C07CBB87-37BF-44A1-894B-08BC65CC1627}" srcOrd="0" destOrd="0" presId="urn:microsoft.com/office/officeart/2005/8/layout/default"/>
    <dgm:cxn modelId="{AE5F3BF0-E49B-4925-B49D-307FDB0A40E2}" type="presOf" srcId="{F3585FD4-C1D0-407D-856D-5DB8CB44EDD9}" destId="{3A6BA363-13C4-4AEC-8F6F-011F7C68C5A5}" srcOrd="0" destOrd="0" presId="urn:microsoft.com/office/officeart/2005/8/layout/default"/>
    <dgm:cxn modelId="{FCC8BEFC-3B7A-44ED-A8CF-017B76A24F41}" srcId="{BEBAA066-EBBB-4167-BBB1-882634E10BBB}" destId="{F3585FD4-C1D0-407D-856D-5DB8CB44EDD9}" srcOrd="7" destOrd="0" parTransId="{1D33D5CC-FAF8-4FCF-A10D-B4929EC19C8E}" sibTransId="{000C547D-9A01-4B0D-93EC-D39B434CA579}"/>
    <dgm:cxn modelId="{A11A95DD-742E-4FAA-AE51-2B9286DD88AD}" type="presParOf" srcId="{CDF161F7-3741-4E94-B7B4-FE8C8A808113}" destId="{41AC4503-7BBF-4C0F-BFA8-3480A1E40E33}" srcOrd="0" destOrd="0" presId="urn:microsoft.com/office/officeart/2005/8/layout/default"/>
    <dgm:cxn modelId="{E02C0CDD-1AE0-4FE8-BBB9-31A51158F93C}" type="presParOf" srcId="{CDF161F7-3741-4E94-B7B4-FE8C8A808113}" destId="{45304AA4-4702-4EB8-B728-999D818D22FD}" srcOrd="1" destOrd="0" presId="urn:microsoft.com/office/officeart/2005/8/layout/default"/>
    <dgm:cxn modelId="{E7BD8C11-5CA8-4420-8AB0-C3ACDAB33C52}" type="presParOf" srcId="{CDF161F7-3741-4E94-B7B4-FE8C8A808113}" destId="{0D1C55F2-F9DF-45A0-B8B2-0BDCE9DE31B1}" srcOrd="2" destOrd="0" presId="urn:microsoft.com/office/officeart/2005/8/layout/default"/>
    <dgm:cxn modelId="{904BED6A-2F2F-4710-B9A2-4381A2B5C21C}" type="presParOf" srcId="{CDF161F7-3741-4E94-B7B4-FE8C8A808113}" destId="{D846F35D-BAFD-4637-8079-DFA5E69BB548}" srcOrd="3" destOrd="0" presId="urn:microsoft.com/office/officeart/2005/8/layout/default"/>
    <dgm:cxn modelId="{9644AB79-C1E0-4755-857C-DABEAA0C30E6}" type="presParOf" srcId="{CDF161F7-3741-4E94-B7B4-FE8C8A808113}" destId="{C07CBB87-37BF-44A1-894B-08BC65CC1627}" srcOrd="4" destOrd="0" presId="urn:microsoft.com/office/officeart/2005/8/layout/default"/>
    <dgm:cxn modelId="{A44B6F61-0311-4993-8C78-3B152E5EA3CD}" type="presParOf" srcId="{CDF161F7-3741-4E94-B7B4-FE8C8A808113}" destId="{D1470CBB-544B-4D11-9D05-6E1834BD7186}" srcOrd="5" destOrd="0" presId="urn:microsoft.com/office/officeart/2005/8/layout/default"/>
    <dgm:cxn modelId="{817626A8-C9E3-4583-9542-24C605F4ADE3}" type="presParOf" srcId="{CDF161F7-3741-4E94-B7B4-FE8C8A808113}" destId="{AAF15DFD-DCE6-44E5-9DC9-913F1EFE6391}" srcOrd="6" destOrd="0" presId="urn:microsoft.com/office/officeart/2005/8/layout/default"/>
    <dgm:cxn modelId="{0F6AB3DA-0898-4978-9288-80C3BE8E218C}" type="presParOf" srcId="{CDF161F7-3741-4E94-B7B4-FE8C8A808113}" destId="{35F1BED6-C251-47A4-B502-79FD7204C5E6}" srcOrd="7" destOrd="0" presId="urn:microsoft.com/office/officeart/2005/8/layout/default"/>
    <dgm:cxn modelId="{B947B8B6-73E1-4BD1-87B6-8F5AA37D1525}" type="presParOf" srcId="{CDF161F7-3741-4E94-B7B4-FE8C8A808113}" destId="{1A35CD08-E347-4C0D-8944-28894AB38300}" srcOrd="8" destOrd="0" presId="urn:microsoft.com/office/officeart/2005/8/layout/default"/>
    <dgm:cxn modelId="{72E6D416-D524-44EA-A5C7-3CD470038686}" type="presParOf" srcId="{CDF161F7-3741-4E94-B7B4-FE8C8A808113}" destId="{764BEC15-67E9-4D44-88BD-8EF888762B26}" srcOrd="9" destOrd="0" presId="urn:microsoft.com/office/officeart/2005/8/layout/default"/>
    <dgm:cxn modelId="{13B43093-1ECB-4EC3-95FD-EF22B64A8B45}" type="presParOf" srcId="{CDF161F7-3741-4E94-B7B4-FE8C8A808113}" destId="{B50DC288-A7C6-4531-93B4-EBCE0B6B2FEC}" srcOrd="10" destOrd="0" presId="urn:microsoft.com/office/officeart/2005/8/layout/default"/>
    <dgm:cxn modelId="{C60C6C85-0C43-4942-B5BB-07EE7043127C}" type="presParOf" srcId="{CDF161F7-3741-4E94-B7B4-FE8C8A808113}" destId="{7CE38714-36C3-498A-B017-657B3FA42A8A}" srcOrd="11" destOrd="0" presId="urn:microsoft.com/office/officeart/2005/8/layout/default"/>
    <dgm:cxn modelId="{1E62E466-95C0-418A-A638-6B695ED4153E}" type="presParOf" srcId="{CDF161F7-3741-4E94-B7B4-FE8C8A808113}" destId="{19AEF8C7-FD14-47F1-A85B-40739E6710FC}" srcOrd="12" destOrd="0" presId="urn:microsoft.com/office/officeart/2005/8/layout/default"/>
    <dgm:cxn modelId="{F214AD27-C7B9-423A-BE8C-CBE3DB631F80}" type="presParOf" srcId="{CDF161F7-3741-4E94-B7B4-FE8C8A808113}" destId="{B874DF6C-54EA-4B3B-A1F1-2D9E1A75DE8E}" srcOrd="13" destOrd="0" presId="urn:microsoft.com/office/officeart/2005/8/layout/default"/>
    <dgm:cxn modelId="{73156261-2A0C-4C3C-AF4D-F759694D9DF5}" type="presParOf" srcId="{CDF161F7-3741-4E94-B7B4-FE8C8A808113}" destId="{3A6BA363-13C4-4AEC-8F6F-011F7C68C5A5}" srcOrd="14" destOrd="0" presId="urn:microsoft.com/office/officeart/2005/8/layout/default"/>
    <dgm:cxn modelId="{26C2A85B-D229-4008-8AAA-810739A90092}" type="presParOf" srcId="{CDF161F7-3741-4E94-B7B4-FE8C8A808113}" destId="{3CC532E2-89BF-4F18-9DB9-EB029CC58429}" srcOrd="15" destOrd="0" presId="urn:microsoft.com/office/officeart/2005/8/layout/default"/>
    <dgm:cxn modelId="{6ED91CD6-29D8-4C2B-92B8-D5D1B90C2B26}" type="presParOf" srcId="{CDF161F7-3741-4E94-B7B4-FE8C8A808113}" destId="{96A7DE34-3425-4423-B1B7-9CF9FBEB88C4}" srcOrd="16" destOrd="0" presId="urn:microsoft.com/office/officeart/2005/8/layout/default"/>
    <dgm:cxn modelId="{0405C546-4476-4CB2-8363-FF893F3052C0}" type="presParOf" srcId="{CDF161F7-3741-4E94-B7B4-FE8C8A808113}" destId="{0A1AF4E8-AB13-4F4E-BFD1-856933D3D8FC}" srcOrd="17" destOrd="0" presId="urn:microsoft.com/office/officeart/2005/8/layout/default"/>
    <dgm:cxn modelId="{95E127C7-E17F-4A72-85BE-A4C093B5F44E}" type="presParOf" srcId="{CDF161F7-3741-4E94-B7B4-FE8C8A808113}" destId="{74F934B0-7F2C-401D-8313-E848E5416232}" srcOrd="1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A5259F8-BB9D-4DB3-B70E-F0B0D054F186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396831C9-CA3F-403C-835D-E12BA361FEE9}">
      <dgm:prSet/>
      <dgm:spPr/>
      <dgm:t>
        <a:bodyPr/>
        <a:lstStyle/>
        <a:p>
          <a:r>
            <a:rPr lang="en-GB"/>
            <a:t>4 Infusions (Since June 2023)</a:t>
          </a:r>
          <a:endParaRPr lang="en-US"/>
        </a:p>
      </dgm:t>
    </dgm:pt>
    <dgm:pt modelId="{57E05342-F50B-4CE9-B0A5-67B33C0F2C19}" type="parTrans" cxnId="{6934909C-2F6E-453B-8491-42E497CA4D52}">
      <dgm:prSet/>
      <dgm:spPr/>
      <dgm:t>
        <a:bodyPr/>
        <a:lstStyle/>
        <a:p>
          <a:endParaRPr lang="en-US"/>
        </a:p>
      </dgm:t>
    </dgm:pt>
    <dgm:pt modelId="{845969A3-3BB8-493B-A186-29F3C2885ED2}" type="sibTrans" cxnId="{6934909C-2F6E-453B-8491-42E497CA4D52}">
      <dgm:prSet/>
      <dgm:spPr/>
      <dgm:t>
        <a:bodyPr/>
        <a:lstStyle/>
        <a:p>
          <a:endParaRPr lang="en-US"/>
        </a:p>
      </dgm:t>
    </dgm:pt>
    <dgm:pt modelId="{35021FB5-4254-4A17-85C5-780DDF359B84}">
      <dgm:prSet/>
      <dgm:spPr/>
      <dgm:t>
        <a:bodyPr/>
        <a:lstStyle/>
        <a:p>
          <a:r>
            <a:rPr lang="en-GB"/>
            <a:t>Average pain 4/10</a:t>
          </a:r>
          <a:endParaRPr lang="en-US"/>
        </a:p>
      </dgm:t>
    </dgm:pt>
    <dgm:pt modelId="{2A0444EF-3755-45A0-9DBD-188520330E49}" type="parTrans" cxnId="{487602F3-C241-4BE4-BEE1-A88E46993D0E}">
      <dgm:prSet/>
      <dgm:spPr/>
      <dgm:t>
        <a:bodyPr/>
        <a:lstStyle/>
        <a:p>
          <a:endParaRPr lang="en-US"/>
        </a:p>
      </dgm:t>
    </dgm:pt>
    <dgm:pt modelId="{CC9D9E8B-E0D2-4563-9E86-166D725CD7FD}" type="sibTrans" cxnId="{487602F3-C241-4BE4-BEE1-A88E46993D0E}">
      <dgm:prSet/>
      <dgm:spPr/>
      <dgm:t>
        <a:bodyPr/>
        <a:lstStyle/>
        <a:p>
          <a:endParaRPr lang="en-US"/>
        </a:p>
      </dgm:t>
    </dgm:pt>
    <dgm:pt modelId="{1239E0B4-8C7D-4F06-A386-356102B363C4}">
      <dgm:prSet/>
      <dgm:spPr/>
      <dgm:t>
        <a:bodyPr/>
        <a:lstStyle/>
        <a:p>
          <a:r>
            <a:rPr lang="en-GB"/>
            <a:t>Fentanyl 12mcg/hr </a:t>
          </a:r>
          <a:endParaRPr lang="en-US"/>
        </a:p>
      </dgm:t>
    </dgm:pt>
    <dgm:pt modelId="{604BA3DD-FF41-4851-BB49-AA1DD44063D9}" type="parTrans" cxnId="{2296B804-E1FB-420B-A0AF-04EA53EA5575}">
      <dgm:prSet/>
      <dgm:spPr/>
      <dgm:t>
        <a:bodyPr/>
        <a:lstStyle/>
        <a:p>
          <a:endParaRPr lang="en-US"/>
        </a:p>
      </dgm:t>
    </dgm:pt>
    <dgm:pt modelId="{E54566BF-D5B7-49FF-A27C-9E0C08CF48E1}" type="sibTrans" cxnId="{2296B804-E1FB-420B-A0AF-04EA53EA5575}">
      <dgm:prSet/>
      <dgm:spPr/>
      <dgm:t>
        <a:bodyPr/>
        <a:lstStyle/>
        <a:p>
          <a:endParaRPr lang="en-US"/>
        </a:p>
      </dgm:t>
    </dgm:pt>
    <dgm:pt modelId="{3B389152-7BCA-43B3-A247-7A2A7BA91D23}">
      <dgm:prSet/>
      <dgm:spPr/>
      <dgm:t>
        <a:bodyPr/>
        <a:lstStyle/>
        <a:p>
          <a:r>
            <a:rPr lang="en-GB"/>
            <a:t>Pain relief lasts approx. 5-6 months </a:t>
          </a:r>
          <a:endParaRPr lang="en-US"/>
        </a:p>
      </dgm:t>
    </dgm:pt>
    <dgm:pt modelId="{B3831728-3C1C-4117-9B0F-FB94740282CB}" type="parTrans" cxnId="{663DB0D9-189C-4589-BFC7-B0CFB080035E}">
      <dgm:prSet/>
      <dgm:spPr/>
      <dgm:t>
        <a:bodyPr/>
        <a:lstStyle/>
        <a:p>
          <a:endParaRPr lang="en-US"/>
        </a:p>
      </dgm:t>
    </dgm:pt>
    <dgm:pt modelId="{CC7CD82D-5EBE-42F9-8361-058499930C99}" type="sibTrans" cxnId="{663DB0D9-189C-4589-BFC7-B0CFB080035E}">
      <dgm:prSet/>
      <dgm:spPr/>
      <dgm:t>
        <a:bodyPr/>
        <a:lstStyle/>
        <a:p>
          <a:endParaRPr lang="en-US"/>
        </a:p>
      </dgm:t>
    </dgm:pt>
    <dgm:pt modelId="{3D3F4466-FCCB-413F-BD0A-3C860908422D}">
      <dgm:prSet/>
      <dgm:spPr/>
      <dgm:t>
        <a:bodyPr/>
        <a:lstStyle/>
        <a:p>
          <a:r>
            <a:rPr lang="en-GB"/>
            <a:t>Improved function</a:t>
          </a:r>
          <a:endParaRPr lang="en-US"/>
        </a:p>
      </dgm:t>
    </dgm:pt>
    <dgm:pt modelId="{C1F0038D-A81E-483D-A34E-E50C4BCEA116}" type="parTrans" cxnId="{732D394D-C517-4F8B-868B-BCFF93A76DC9}">
      <dgm:prSet/>
      <dgm:spPr/>
      <dgm:t>
        <a:bodyPr/>
        <a:lstStyle/>
        <a:p>
          <a:endParaRPr lang="en-US"/>
        </a:p>
      </dgm:t>
    </dgm:pt>
    <dgm:pt modelId="{286AF3E6-435B-4FF8-A5FE-DA90B7B66F54}" type="sibTrans" cxnId="{732D394D-C517-4F8B-868B-BCFF93A76DC9}">
      <dgm:prSet/>
      <dgm:spPr/>
      <dgm:t>
        <a:bodyPr/>
        <a:lstStyle/>
        <a:p>
          <a:endParaRPr lang="en-US"/>
        </a:p>
      </dgm:t>
    </dgm:pt>
    <dgm:pt modelId="{C0E49852-36AA-4DAD-98B8-A5194DF67DC2}">
      <dgm:prSet/>
      <dgm:spPr/>
      <dgm:t>
        <a:bodyPr/>
        <a:lstStyle/>
        <a:p>
          <a:r>
            <a:rPr lang="en-GB"/>
            <a:t>Better able to cope</a:t>
          </a:r>
          <a:endParaRPr lang="en-US"/>
        </a:p>
      </dgm:t>
    </dgm:pt>
    <dgm:pt modelId="{9728C6DD-3C08-4ECD-A8B5-01432B462267}" type="parTrans" cxnId="{4D060102-2C7A-45AF-BD15-D63DBBA80B1C}">
      <dgm:prSet/>
      <dgm:spPr/>
      <dgm:t>
        <a:bodyPr/>
        <a:lstStyle/>
        <a:p>
          <a:endParaRPr lang="en-US"/>
        </a:p>
      </dgm:t>
    </dgm:pt>
    <dgm:pt modelId="{4CFCC827-0E88-4FC9-A210-E59773CC5673}" type="sibTrans" cxnId="{4D060102-2C7A-45AF-BD15-D63DBBA80B1C}">
      <dgm:prSet/>
      <dgm:spPr/>
      <dgm:t>
        <a:bodyPr/>
        <a:lstStyle/>
        <a:p>
          <a:endParaRPr lang="en-US"/>
        </a:p>
      </dgm:t>
    </dgm:pt>
    <dgm:pt modelId="{9B1ED5A1-8794-487C-8265-2377F09372AE}">
      <dgm:prSet/>
      <dgm:spPr/>
      <dgm:t>
        <a:bodyPr/>
        <a:lstStyle/>
        <a:p>
          <a:r>
            <a:rPr lang="en-GB"/>
            <a:t>Requested pain psychology to aid with flare Mx </a:t>
          </a:r>
          <a:endParaRPr lang="en-US"/>
        </a:p>
      </dgm:t>
    </dgm:pt>
    <dgm:pt modelId="{9293670E-7F36-43F9-B84D-7BBA87CEC112}" type="parTrans" cxnId="{4AF7AF6D-F3F2-4D73-836F-DD7C324D45D7}">
      <dgm:prSet/>
      <dgm:spPr/>
      <dgm:t>
        <a:bodyPr/>
        <a:lstStyle/>
        <a:p>
          <a:endParaRPr lang="en-US"/>
        </a:p>
      </dgm:t>
    </dgm:pt>
    <dgm:pt modelId="{829F0167-7074-4E50-8EBD-D12FDC11DC8D}" type="sibTrans" cxnId="{4AF7AF6D-F3F2-4D73-836F-DD7C324D45D7}">
      <dgm:prSet/>
      <dgm:spPr/>
      <dgm:t>
        <a:bodyPr/>
        <a:lstStyle/>
        <a:p>
          <a:endParaRPr lang="en-US"/>
        </a:p>
      </dgm:t>
    </dgm:pt>
    <dgm:pt modelId="{0F09AAB6-2F5F-4AD8-A706-D739E72B209D}" type="pres">
      <dgm:prSet presAssocID="{7A5259F8-BB9D-4DB3-B70E-F0B0D054F186}" presName="linear" presStyleCnt="0">
        <dgm:presLayoutVars>
          <dgm:animLvl val="lvl"/>
          <dgm:resizeHandles val="exact"/>
        </dgm:presLayoutVars>
      </dgm:prSet>
      <dgm:spPr/>
    </dgm:pt>
    <dgm:pt modelId="{A2D2B757-F499-40C6-9287-4B26BF96E805}" type="pres">
      <dgm:prSet presAssocID="{396831C9-CA3F-403C-835D-E12BA361FEE9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27CB2896-EE00-492A-A6AB-932B447F9830}" type="pres">
      <dgm:prSet presAssocID="{845969A3-3BB8-493B-A186-29F3C2885ED2}" presName="spacer" presStyleCnt="0"/>
      <dgm:spPr/>
    </dgm:pt>
    <dgm:pt modelId="{3DE6BEB3-E38C-48E3-A214-3F870AB2B377}" type="pres">
      <dgm:prSet presAssocID="{35021FB5-4254-4A17-85C5-780DDF359B84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24CF76AF-E227-435A-A3B2-C650E4E00F99}" type="pres">
      <dgm:prSet presAssocID="{CC9D9E8B-E0D2-4563-9E86-166D725CD7FD}" presName="spacer" presStyleCnt="0"/>
      <dgm:spPr/>
    </dgm:pt>
    <dgm:pt modelId="{F24E8969-ACB5-47FD-9204-C0B7F127AEBB}" type="pres">
      <dgm:prSet presAssocID="{1239E0B4-8C7D-4F06-A386-356102B363C4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E0E537E6-FA8C-4116-B6BE-F05959B95031}" type="pres">
      <dgm:prSet presAssocID="{E54566BF-D5B7-49FF-A27C-9E0C08CF48E1}" presName="spacer" presStyleCnt="0"/>
      <dgm:spPr/>
    </dgm:pt>
    <dgm:pt modelId="{6D69AE23-21C2-4785-8166-C4FE736A056F}" type="pres">
      <dgm:prSet presAssocID="{3B389152-7BCA-43B3-A247-7A2A7BA91D23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3487804D-76D9-404E-BF39-40C3533C2C3A}" type="pres">
      <dgm:prSet presAssocID="{CC7CD82D-5EBE-42F9-8361-058499930C99}" presName="spacer" presStyleCnt="0"/>
      <dgm:spPr/>
    </dgm:pt>
    <dgm:pt modelId="{A07B8340-DE61-4FC7-BBAE-CA7F618F7941}" type="pres">
      <dgm:prSet presAssocID="{3D3F4466-FCCB-413F-BD0A-3C860908422D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A120D4E2-A370-4749-8CD1-AB507CB178F6}" type="pres">
      <dgm:prSet presAssocID="{286AF3E6-435B-4FF8-A5FE-DA90B7B66F54}" presName="spacer" presStyleCnt="0"/>
      <dgm:spPr/>
    </dgm:pt>
    <dgm:pt modelId="{F9E40F3C-A7E2-44A0-B2B1-EE6E6D7D7A2B}" type="pres">
      <dgm:prSet presAssocID="{C0E49852-36AA-4DAD-98B8-A5194DF67DC2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98238991-3BEE-47CF-96AF-AC65A2D8269F}" type="pres">
      <dgm:prSet presAssocID="{4CFCC827-0E88-4FC9-A210-E59773CC5673}" presName="spacer" presStyleCnt="0"/>
      <dgm:spPr/>
    </dgm:pt>
    <dgm:pt modelId="{5D95BE89-2715-4CA3-9AC2-E91D030AEC6E}" type="pres">
      <dgm:prSet presAssocID="{9B1ED5A1-8794-487C-8265-2377F09372AE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4D060102-2C7A-45AF-BD15-D63DBBA80B1C}" srcId="{7A5259F8-BB9D-4DB3-B70E-F0B0D054F186}" destId="{C0E49852-36AA-4DAD-98B8-A5194DF67DC2}" srcOrd="5" destOrd="0" parTransId="{9728C6DD-3C08-4ECD-A8B5-01432B462267}" sibTransId="{4CFCC827-0E88-4FC9-A210-E59773CC5673}"/>
    <dgm:cxn modelId="{2296B804-E1FB-420B-A0AF-04EA53EA5575}" srcId="{7A5259F8-BB9D-4DB3-B70E-F0B0D054F186}" destId="{1239E0B4-8C7D-4F06-A386-356102B363C4}" srcOrd="2" destOrd="0" parTransId="{604BA3DD-FF41-4851-BB49-AA1DD44063D9}" sibTransId="{E54566BF-D5B7-49FF-A27C-9E0C08CF48E1}"/>
    <dgm:cxn modelId="{0ADACF13-137E-4478-98D7-703995133CE9}" type="presOf" srcId="{7A5259F8-BB9D-4DB3-B70E-F0B0D054F186}" destId="{0F09AAB6-2F5F-4AD8-A706-D739E72B209D}" srcOrd="0" destOrd="0" presId="urn:microsoft.com/office/officeart/2005/8/layout/vList2"/>
    <dgm:cxn modelId="{2C416B38-8696-445D-AD90-00C5AE90C620}" type="presOf" srcId="{C0E49852-36AA-4DAD-98B8-A5194DF67DC2}" destId="{F9E40F3C-A7E2-44A0-B2B1-EE6E6D7D7A2B}" srcOrd="0" destOrd="0" presId="urn:microsoft.com/office/officeart/2005/8/layout/vList2"/>
    <dgm:cxn modelId="{732D394D-C517-4F8B-868B-BCFF93A76DC9}" srcId="{7A5259F8-BB9D-4DB3-B70E-F0B0D054F186}" destId="{3D3F4466-FCCB-413F-BD0A-3C860908422D}" srcOrd="4" destOrd="0" parTransId="{C1F0038D-A81E-483D-A34E-E50C4BCEA116}" sibTransId="{286AF3E6-435B-4FF8-A5FE-DA90B7B66F54}"/>
    <dgm:cxn modelId="{4AF7AF6D-F3F2-4D73-836F-DD7C324D45D7}" srcId="{7A5259F8-BB9D-4DB3-B70E-F0B0D054F186}" destId="{9B1ED5A1-8794-487C-8265-2377F09372AE}" srcOrd="6" destOrd="0" parTransId="{9293670E-7F36-43F9-B84D-7BBA87CEC112}" sibTransId="{829F0167-7074-4E50-8EBD-D12FDC11DC8D}"/>
    <dgm:cxn modelId="{369DF757-2257-4CF9-8156-AE4F3A93DB19}" type="presOf" srcId="{1239E0B4-8C7D-4F06-A386-356102B363C4}" destId="{F24E8969-ACB5-47FD-9204-C0B7F127AEBB}" srcOrd="0" destOrd="0" presId="urn:microsoft.com/office/officeart/2005/8/layout/vList2"/>
    <dgm:cxn modelId="{39A96C7A-6D24-4C46-9B28-30FE9A10BACD}" type="presOf" srcId="{9B1ED5A1-8794-487C-8265-2377F09372AE}" destId="{5D95BE89-2715-4CA3-9AC2-E91D030AEC6E}" srcOrd="0" destOrd="0" presId="urn:microsoft.com/office/officeart/2005/8/layout/vList2"/>
    <dgm:cxn modelId="{02FC0A8E-7CE4-43AB-9CC5-773247E5055F}" type="presOf" srcId="{35021FB5-4254-4A17-85C5-780DDF359B84}" destId="{3DE6BEB3-E38C-48E3-A214-3F870AB2B377}" srcOrd="0" destOrd="0" presId="urn:microsoft.com/office/officeart/2005/8/layout/vList2"/>
    <dgm:cxn modelId="{6934909C-2F6E-453B-8491-42E497CA4D52}" srcId="{7A5259F8-BB9D-4DB3-B70E-F0B0D054F186}" destId="{396831C9-CA3F-403C-835D-E12BA361FEE9}" srcOrd="0" destOrd="0" parTransId="{57E05342-F50B-4CE9-B0A5-67B33C0F2C19}" sibTransId="{845969A3-3BB8-493B-A186-29F3C2885ED2}"/>
    <dgm:cxn modelId="{7130929D-F516-4C58-A676-73DAB487556C}" type="presOf" srcId="{3B389152-7BCA-43B3-A247-7A2A7BA91D23}" destId="{6D69AE23-21C2-4785-8166-C4FE736A056F}" srcOrd="0" destOrd="0" presId="urn:microsoft.com/office/officeart/2005/8/layout/vList2"/>
    <dgm:cxn modelId="{2575B4C6-94B5-48D9-8DF1-7D63EA943267}" type="presOf" srcId="{396831C9-CA3F-403C-835D-E12BA361FEE9}" destId="{A2D2B757-F499-40C6-9287-4B26BF96E805}" srcOrd="0" destOrd="0" presId="urn:microsoft.com/office/officeart/2005/8/layout/vList2"/>
    <dgm:cxn modelId="{663DB0D9-189C-4589-BFC7-B0CFB080035E}" srcId="{7A5259F8-BB9D-4DB3-B70E-F0B0D054F186}" destId="{3B389152-7BCA-43B3-A247-7A2A7BA91D23}" srcOrd="3" destOrd="0" parTransId="{B3831728-3C1C-4117-9B0F-FB94740282CB}" sibTransId="{CC7CD82D-5EBE-42F9-8361-058499930C99}"/>
    <dgm:cxn modelId="{EE83FCEE-6BFC-4B36-812C-70C0EFCB9B16}" type="presOf" srcId="{3D3F4466-FCCB-413F-BD0A-3C860908422D}" destId="{A07B8340-DE61-4FC7-BBAE-CA7F618F7941}" srcOrd="0" destOrd="0" presId="urn:microsoft.com/office/officeart/2005/8/layout/vList2"/>
    <dgm:cxn modelId="{487602F3-C241-4BE4-BEE1-A88E46993D0E}" srcId="{7A5259F8-BB9D-4DB3-B70E-F0B0D054F186}" destId="{35021FB5-4254-4A17-85C5-780DDF359B84}" srcOrd="1" destOrd="0" parTransId="{2A0444EF-3755-45A0-9DBD-188520330E49}" sibTransId="{CC9D9E8B-E0D2-4563-9E86-166D725CD7FD}"/>
    <dgm:cxn modelId="{B43C6A1A-33B8-4721-8660-96EEE2138CBA}" type="presParOf" srcId="{0F09AAB6-2F5F-4AD8-A706-D739E72B209D}" destId="{A2D2B757-F499-40C6-9287-4B26BF96E805}" srcOrd="0" destOrd="0" presId="urn:microsoft.com/office/officeart/2005/8/layout/vList2"/>
    <dgm:cxn modelId="{6DBD16F8-4416-4854-A0D8-D35E028B722F}" type="presParOf" srcId="{0F09AAB6-2F5F-4AD8-A706-D739E72B209D}" destId="{27CB2896-EE00-492A-A6AB-932B447F9830}" srcOrd="1" destOrd="0" presId="urn:microsoft.com/office/officeart/2005/8/layout/vList2"/>
    <dgm:cxn modelId="{EC10EE03-5B71-44CE-A7F0-E3CBDCE600D9}" type="presParOf" srcId="{0F09AAB6-2F5F-4AD8-A706-D739E72B209D}" destId="{3DE6BEB3-E38C-48E3-A214-3F870AB2B377}" srcOrd="2" destOrd="0" presId="urn:microsoft.com/office/officeart/2005/8/layout/vList2"/>
    <dgm:cxn modelId="{0BAE06F9-7071-41A0-B0A0-1374FA6893FD}" type="presParOf" srcId="{0F09AAB6-2F5F-4AD8-A706-D739E72B209D}" destId="{24CF76AF-E227-435A-A3B2-C650E4E00F99}" srcOrd="3" destOrd="0" presId="urn:microsoft.com/office/officeart/2005/8/layout/vList2"/>
    <dgm:cxn modelId="{5092D542-EEAF-4DD0-AA3C-050F63A936AF}" type="presParOf" srcId="{0F09AAB6-2F5F-4AD8-A706-D739E72B209D}" destId="{F24E8969-ACB5-47FD-9204-C0B7F127AEBB}" srcOrd="4" destOrd="0" presId="urn:microsoft.com/office/officeart/2005/8/layout/vList2"/>
    <dgm:cxn modelId="{0BEDA38A-D3C2-4BB3-B4E7-5448D017D3CC}" type="presParOf" srcId="{0F09AAB6-2F5F-4AD8-A706-D739E72B209D}" destId="{E0E537E6-FA8C-4116-B6BE-F05959B95031}" srcOrd="5" destOrd="0" presId="urn:microsoft.com/office/officeart/2005/8/layout/vList2"/>
    <dgm:cxn modelId="{133F3102-1244-42C3-8101-7B9D1329CA92}" type="presParOf" srcId="{0F09AAB6-2F5F-4AD8-A706-D739E72B209D}" destId="{6D69AE23-21C2-4785-8166-C4FE736A056F}" srcOrd="6" destOrd="0" presId="urn:microsoft.com/office/officeart/2005/8/layout/vList2"/>
    <dgm:cxn modelId="{5A62D22D-8BD3-4E59-9E37-6F91EACE2A21}" type="presParOf" srcId="{0F09AAB6-2F5F-4AD8-A706-D739E72B209D}" destId="{3487804D-76D9-404E-BF39-40C3533C2C3A}" srcOrd="7" destOrd="0" presId="urn:microsoft.com/office/officeart/2005/8/layout/vList2"/>
    <dgm:cxn modelId="{61AAE321-1597-4432-ABCF-3A602E17DF03}" type="presParOf" srcId="{0F09AAB6-2F5F-4AD8-A706-D739E72B209D}" destId="{A07B8340-DE61-4FC7-BBAE-CA7F618F7941}" srcOrd="8" destOrd="0" presId="urn:microsoft.com/office/officeart/2005/8/layout/vList2"/>
    <dgm:cxn modelId="{802B3E89-74C1-4D67-A148-93CA9100AE24}" type="presParOf" srcId="{0F09AAB6-2F5F-4AD8-A706-D739E72B209D}" destId="{A120D4E2-A370-4749-8CD1-AB507CB178F6}" srcOrd="9" destOrd="0" presId="urn:microsoft.com/office/officeart/2005/8/layout/vList2"/>
    <dgm:cxn modelId="{716D8255-EDD3-4827-ACCB-ABB41CDB811F}" type="presParOf" srcId="{0F09AAB6-2F5F-4AD8-A706-D739E72B209D}" destId="{F9E40F3C-A7E2-44A0-B2B1-EE6E6D7D7A2B}" srcOrd="10" destOrd="0" presId="urn:microsoft.com/office/officeart/2005/8/layout/vList2"/>
    <dgm:cxn modelId="{14734068-9E9C-42C3-8539-9BE5457FA775}" type="presParOf" srcId="{0F09AAB6-2F5F-4AD8-A706-D739E72B209D}" destId="{98238991-3BEE-47CF-96AF-AC65A2D8269F}" srcOrd="11" destOrd="0" presId="urn:microsoft.com/office/officeart/2005/8/layout/vList2"/>
    <dgm:cxn modelId="{B511DB23-FC7B-4B37-A515-F37FB970105C}" type="presParOf" srcId="{0F09AAB6-2F5F-4AD8-A706-D739E72B209D}" destId="{5D95BE89-2715-4CA3-9AC2-E91D030AEC6E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AD9FC92-CD5A-47C5-B626-1C34715D637A}" type="doc">
      <dgm:prSet loTypeId="urn:microsoft.com/office/officeart/2005/8/layout/list1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EAEB6A2-A0E2-4466-9B49-1DADFB524D11}">
      <dgm:prSet/>
      <dgm:spPr/>
      <dgm:t>
        <a:bodyPr/>
        <a:lstStyle/>
        <a:p>
          <a:r>
            <a:rPr lang="en-GB"/>
            <a:t>Crush injury on building site</a:t>
          </a:r>
          <a:endParaRPr lang="en-US"/>
        </a:p>
      </dgm:t>
    </dgm:pt>
    <dgm:pt modelId="{679759B0-769A-4EE7-AF4E-6DC7C1BAF4A0}" type="parTrans" cxnId="{48A159CE-7B60-4233-840E-690B06CA01AA}">
      <dgm:prSet/>
      <dgm:spPr/>
      <dgm:t>
        <a:bodyPr/>
        <a:lstStyle/>
        <a:p>
          <a:endParaRPr lang="en-US"/>
        </a:p>
      </dgm:t>
    </dgm:pt>
    <dgm:pt modelId="{728CE546-A215-4DFD-BB05-F16936C7F5C7}" type="sibTrans" cxnId="{48A159CE-7B60-4233-840E-690B06CA01AA}">
      <dgm:prSet/>
      <dgm:spPr/>
      <dgm:t>
        <a:bodyPr/>
        <a:lstStyle/>
        <a:p>
          <a:endParaRPr lang="en-US"/>
        </a:p>
      </dgm:t>
    </dgm:pt>
    <dgm:pt modelId="{4894E6D7-2D66-4F6D-9EE6-AD79B9D8183F}">
      <dgm:prSet/>
      <dgm:spPr/>
      <dgm:t>
        <a:bodyPr/>
        <a:lstStyle/>
        <a:p>
          <a:r>
            <a:rPr lang="en-GB" dirty="0"/>
            <a:t>Chronic Post Traumatic Pain / CRPS </a:t>
          </a:r>
          <a:endParaRPr lang="en-US" dirty="0"/>
        </a:p>
      </dgm:t>
    </dgm:pt>
    <dgm:pt modelId="{FD72C382-B74D-4412-A35E-F271E358BA8C}" type="parTrans" cxnId="{2DE01173-DA8C-482E-B05A-4CF9AC7340C1}">
      <dgm:prSet/>
      <dgm:spPr/>
      <dgm:t>
        <a:bodyPr/>
        <a:lstStyle/>
        <a:p>
          <a:endParaRPr lang="en-US"/>
        </a:p>
      </dgm:t>
    </dgm:pt>
    <dgm:pt modelId="{CDE7C7BF-C74A-402A-8CB0-6731D2986B62}" type="sibTrans" cxnId="{2DE01173-DA8C-482E-B05A-4CF9AC7340C1}">
      <dgm:prSet/>
      <dgm:spPr/>
      <dgm:t>
        <a:bodyPr/>
        <a:lstStyle/>
        <a:p>
          <a:endParaRPr lang="en-US"/>
        </a:p>
      </dgm:t>
    </dgm:pt>
    <dgm:pt modelId="{17F3D2C4-88E3-42F4-B5BE-D770F47A45E2}">
      <dgm:prSet/>
      <dgm:spPr/>
      <dgm:t>
        <a:bodyPr/>
        <a:lstStyle/>
        <a:p>
          <a:r>
            <a:rPr lang="en-GB" dirty="0"/>
            <a:t>PTSD / Depression / Anxiety</a:t>
          </a:r>
          <a:endParaRPr lang="en-US" dirty="0"/>
        </a:p>
      </dgm:t>
    </dgm:pt>
    <dgm:pt modelId="{40DE87D0-1E1F-4FF6-83A0-A0C8D0F76F99}" type="parTrans" cxnId="{5EA3BB16-1177-4F27-83B7-716412ED6DDB}">
      <dgm:prSet/>
      <dgm:spPr/>
      <dgm:t>
        <a:bodyPr/>
        <a:lstStyle/>
        <a:p>
          <a:endParaRPr lang="en-US"/>
        </a:p>
      </dgm:t>
    </dgm:pt>
    <dgm:pt modelId="{D3A19139-F117-44A8-8B3A-8CF8319BE524}" type="sibTrans" cxnId="{5EA3BB16-1177-4F27-83B7-716412ED6DDB}">
      <dgm:prSet/>
      <dgm:spPr/>
      <dgm:t>
        <a:bodyPr/>
        <a:lstStyle/>
        <a:p>
          <a:endParaRPr lang="en-US"/>
        </a:p>
      </dgm:t>
    </dgm:pt>
    <dgm:pt modelId="{A919AD2C-D968-4C0C-A07A-FBDBE9280158}">
      <dgm:prSet/>
      <dgm:spPr/>
      <dgm:t>
        <a:bodyPr/>
        <a:lstStyle/>
        <a:p>
          <a:r>
            <a:rPr lang="en-GB"/>
            <a:t>Significant anger – causing family difficulties +++</a:t>
          </a:r>
          <a:endParaRPr lang="en-US"/>
        </a:p>
      </dgm:t>
    </dgm:pt>
    <dgm:pt modelId="{2FC67DFE-DAD6-47F4-8E2B-F954ED9498B0}" type="parTrans" cxnId="{CA00C709-7A24-4D2F-B515-E7E0C8CBDE90}">
      <dgm:prSet/>
      <dgm:spPr/>
      <dgm:t>
        <a:bodyPr/>
        <a:lstStyle/>
        <a:p>
          <a:endParaRPr lang="en-US"/>
        </a:p>
      </dgm:t>
    </dgm:pt>
    <dgm:pt modelId="{166D637D-4C1B-49B6-A5F1-76433E41B0D6}" type="sibTrans" cxnId="{CA00C709-7A24-4D2F-B515-E7E0C8CBDE90}">
      <dgm:prSet/>
      <dgm:spPr/>
      <dgm:t>
        <a:bodyPr/>
        <a:lstStyle/>
        <a:p>
          <a:endParaRPr lang="en-US"/>
        </a:p>
      </dgm:t>
    </dgm:pt>
    <dgm:pt modelId="{4CDB56B7-2497-4558-B091-B522B592EDDA}">
      <dgm:prSet/>
      <dgm:spPr/>
      <dgm:t>
        <a:bodyPr/>
        <a:lstStyle/>
        <a:p>
          <a:r>
            <a:rPr lang="en-GB"/>
            <a:t>Previous Tx:</a:t>
          </a:r>
          <a:endParaRPr lang="en-US"/>
        </a:p>
      </dgm:t>
    </dgm:pt>
    <dgm:pt modelId="{8CBDD7BD-8FEA-4538-9E1C-BA93EDDB0090}" type="parTrans" cxnId="{74BB27DB-B84B-49BE-8D66-1B2A6310B2F2}">
      <dgm:prSet/>
      <dgm:spPr/>
      <dgm:t>
        <a:bodyPr/>
        <a:lstStyle/>
        <a:p>
          <a:endParaRPr lang="en-US"/>
        </a:p>
      </dgm:t>
    </dgm:pt>
    <dgm:pt modelId="{A4CBA5E1-A033-4550-BA01-CA55967978F3}" type="sibTrans" cxnId="{74BB27DB-B84B-49BE-8D66-1B2A6310B2F2}">
      <dgm:prSet/>
      <dgm:spPr/>
      <dgm:t>
        <a:bodyPr/>
        <a:lstStyle/>
        <a:p>
          <a:endParaRPr lang="en-US"/>
        </a:p>
      </dgm:t>
    </dgm:pt>
    <dgm:pt modelId="{69012D9C-402A-4894-8D5D-650B530E5DAD}">
      <dgm:prSet/>
      <dgm:spPr/>
      <dgm:t>
        <a:bodyPr/>
        <a:lstStyle/>
        <a:p>
          <a:r>
            <a:rPr lang="en-GB" dirty="0"/>
            <a:t>Pain Psychology, EMDR</a:t>
          </a:r>
          <a:endParaRPr lang="en-US" dirty="0"/>
        </a:p>
      </dgm:t>
    </dgm:pt>
    <dgm:pt modelId="{0D81625D-A00A-4AE3-8326-C6833CBEC2C3}" type="parTrans" cxnId="{EAF13403-F821-436D-9F08-5BDC964CC899}">
      <dgm:prSet/>
      <dgm:spPr/>
      <dgm:t>
        <a:bodyPr/>
        <a:lstStyle/>
        <a:p>
          <a:endParaRPr lang="en-US"/>
        </a:p>
      </dgm:t>
    </dgm:pt>
    <dgm:pt modelId="{E4B6274C-0A82-4107-9AF7-81ED7A7C6B3A}" type="sibTrans" cxnId="{EAF13403-F821-436D-9F08-5BDC964CC899}">
      <dgm:prSet/>
      <dgm:spPr/>
      <dgm:t>
        <a:bodyPr/>
        <a:lstStyle/>
        <a:p>
          <a:endParaRPr lang="en-US"/>
        </a:p>
      </dgm:t>
    </dgm:pt>
    <dgm:pt modelId="{B22CDB29-95FA-4C32-8065-38943CFFCE16}">
      <dgm:prSet/>
      <dgm:spPr/>
      <dgm:t>
        <a:bodyPr/>
        <a:lstStyle/>
        <a:p>
          <a:r>
            <a:rPr lang="en-GB" dirty="0"/>
            <a:t>All of the opioids (</a:t>
          </a:r>
          <a:r>
            <a:rPr lang="en-GB" dirty="0" err="1"/>
            <a:t>Tapentadol</a:t>
          </a:r>
          <a:r>
            <a:rPr lang="en-GB" dirty="0"/>
            <a:t> 250mg BD, Oramorph60mg/day) 60mg/day), </a:t>
          </a:r>
          <a:r>
            <a:rPr lang="en-GB" dirty="0" err="1"/>
            <a:t>Gabapentinoids</a:t>
          </a:r>
          <a:r>
            <a:rPr lang="en-GB" dirty="0"/>
            <a:t>, TCAs, Lamotrigine,  Lumbar Sympathectomy </a:t>
          </a:r>
          <a:endParaRPr lang="en-US" dirty="0"/>
        </a:p>
      </dgm:t>
    </dgm:pt>
    <dgm:pt modelId="{3A1BB3C4-9E05-4265-9F09-83033102FD6C}" type="parTrans" cxnId="{5ADD7B1B-99DF-4F34-9F1F-286BD057A397}">
      <dgm:prSet/>
      <dgm:spPr/>
      <dgm:t>
        <a:bodyPr/>
        <a:lstStyle/>
        <a:p>
          <a:endParaRPr lang="en-US"/>
        </a:p>
      </dgm:t>
    </dgm:pt>
    <dgm:pt modelId="{DCA7EE70-1213-4785-BF36-8964FF97EB66}" type="sibTrans" cxnId="{5ADD7B1B-99DF-4F34-9F1F-286BD057A397}">
      <dgm:prSet/>
      <dgm:spPr/>
      <dgm:t>
        <a:bodyPr/>
        <a:lstStyle/>
        <a:p>
          <a:endParaRPr lang="en-US"/>
        </a:p>
      </dgm:t>
    </dgm:pt>
    <dgm:pt modelId="{6434DDDE-49B1-4E8C-ABDF-4C784A2B234B}">
      <dgm:prSet/>
      <dgm:spPr/>
      <dgm:t>
        <a:bodyPr/>
        <a:lstStyle/>
        <a:p>
          <a:r>
            <a:rPr lang="en-US" dirty="0"/>
            <a:t>Requesting amputation </a:t>
          </a:r>
        </a:p>
      </dgm:t>
    </dgm:pt>
    <dgm:pt modelId="{4B7940A3-F2CD-497B-B8B3-5E013F24AA41}" type="parTrans" cxnId="{BB1D0BD7-63CA-4A50-A1C0-0FA98CE66302}">
      <dgm:prSet/>
      <dgm:spPr/>
    </dgm:pt>
    <dgm:pt modelId="{5DD6F438-01EF-48B1-913D-61607876571B}" type="sibTrans" cxnId="{BB1D0BD7-63CA-4A50-A1C0-0FA98CE66302}">
      <dgm:prSet/>
      <dgm:spPr/>
    </dgm:pt>
    <dgm:pt modelId="{176F42FF-224B-4B7B-B489-69C853C07B6E}">
      <dgm:prSet/>
      <dgm:spPr/>
      <dgm:t>
        <a:bodyPr/>
        <a:lstStyle/>
        <a:p>
          <a:r>
            <a:rPr lang="en-US" dirty="0"/>
            <a:t>Physiotherapy </a:t>
          </a:r>
        </a:p>
      </dgm:t>
    </dgm:pt>
    <dgm:pt modelId="{7EA19695-3E59-43F4-B2F4-5F0276563DEB}" type="parTrans" cxnId="{4BC81A2C-CD16-41C1-B3E3-E3596899B9D4}">
      <dgm:prSet/>
      <dgm:spPr/>
    </dgm:pt>
    <dgm:pt modelId="{FAC344BE-6ED0-46BF-B3F4-A831523257DE}" type="sibTrans" cxnId="{4BC81A2C-CD16-41C1-B3E3-E3596899B9D4}">
      <dgm:prSet/>
      <dgm:spPr/>
    </dgm:pt>
    <dgm:pt modelId="{CFC97426-9C84-4FB6-B2BB-40212B2CE8DB}" type="pres">
      <dgm:prSet presAssocID="{2AD9FC92-CD5A-47C5-B626-1C34715D637A}" presName="linear" presStyleCnt="0">
        <dgm:presLayoutVars>
          <dgm:dir/>
          <dgm:animLvl val="lvl"/>
          <dgm:resizeHandles val="exact"/>
        </dgm:presLayoutVars>
      </dgm:prSet>
      <dgm:spPr/>
    </dgm:pt>
    <dgm:pt modelId="{338C1995-8252-45E9-A61C-0F90F12EC7A2}" type="pres">
      <dgm:prSet presAssocID="{2EAEB6A2-A0E2-4466-9B49-1DADFB524D11}" presName="parentLin" presStyleCnt="0"/>
      <dgm:spPr/>
    </dgm:pt>
    <dgm:pt modelId="{D66B3966-60E1-4E33-BE29-F8F088EB5EFD}" type="pres">
      <dgm:prSet presAssocID="{2EAEB6A2-A0E2-4466-9B49-1DADFB524D11}" presName="parentLeftMargin" presStyleLbl="node1" presStyleIdx="0" presStyleCnt="5"/>
      <dgm:spPr/>
    </dgm:pt>
    <dgm:pt modelId="{BE47BCE0-4CD6-4C91-BFB7-ABC64A6DBC6B}" type="pres">
      <dgm:prSet presAssocID="{2EAEB6A2-A0E2-4466-9B49-1DADFB524D11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0BACFB4F-C86A-4A8F-BC34-D08E855BFF3C}" type="pres">
      <dgm:prSet presAssocID="{2EAEB6A2-A0E2-4466-9B49-1DADFB524D11}" presName="negativeSpace" presStyleCnt="0"/>
      <dgm:spPr/>
    </dgm:pt>
    <dgm:pt modelId="{4E928EC8-0D5F-45DD-972A-E8D65440B8E2}" type="pres">
      <dgm:prSet presAssocID="{2EAEB6A2-A0E2-4466-9B49-1DADFB524D11}" presName="childText" presStyleLbl="conFgAcc1" presStyleIdx="0" presStyleCnt="5">
        <dgm:presLayoutVars>
          <dgm:bulletEnabled val="1"/>
        </dgm:presLayoutVars>
      </dgm:prSet>
      <dgm:spPr/>
    </dgm:pt>
    <dgm:pt modelId="{A58BE9D9-6C84-40EE-90F9-6770614DCE94}" type="pres">
      <dgm:prSet presAssocID="{728CE546-A215-4DFD-BB05-F16936C7F5C7}" presName="spaceBetweenRectangles" presStyleCnt="0"/>
      <dgm:spPr/>
    </dgm:pt>
    <dgm:pt modelId="{E6279F70-8FBE-46D9-B82F-7E0DEEFD5CE4}" type="pres">
      <dgm:prSet presAssocID="{4894E6D7-2D66-4F6D-9EE6-AD79B9D8183F}" presName="parentLin" presStyleCnt="0"/>
      <dgm:spPr/>
    </dgm:pt>
    <dgm:pt modelId="{5943798E-EA5F-42B3-94B7-84CA878E5E47}" type="pres">
      <dgm:prSet presAssocID="{4894E6D7-2D66-4F6D-9EE6-AD79B9D8183F}" presName="parentLeftMargin" presStyleLbl="node1" presStyleIdx="0" presStyleCnt="5"/>
      <dgm:spPr/>
    </dgm:pt>
    <dgm:pt modelId="{ECE42EFE-F23F-4888-93DF-9BD27ABB32E9}" type="pres">
      <dgm:prSet presAssocID="{4894E6D7-2D66-4F6D-9EE6-AD79B9D8183F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35C3DE18-6145-4D55-8202-E7506BA13B83}" type="pres">
      <dgm:prSet presAssocID="{4894E6D7-2D66-4F6D-9EE6-AD79B9D8183F}" presName="negativeSpace" presStyleCnt="0"/>
      <dgm:spPr/>
    </dgm:pt>
    <dgm:pt modelId="{9BEACA50-AE6B-464E-8B76-2AEF488A8901}" type="pres">
      <dgm:prSet presAssocID="{4894E6D7-2D66-4F6D-9EE6-AD79B9D8183F}" presName="childText" presStyleLbl="conFgAcc1" presStyleIdx="1" presStyleCnt="5">
        <dgm:presLayoutVars>
          <dgm:bulletEnabled val="1"/>
        </dgm:presLayoutVars>
      </dgm:prSet>
      <dgm:spPr/>
    </dgm:pt>
    <dgm:pt modelId="{536BBEEA-9E19-4DC8-BB3E-61B63832DADC}" type="pres">
      <dgm:prSet presAssocID="{CDE7C7BF-C74A-402A-8CB0-6731D2986B62}" presName="spaceBetweenRectangles" presStyleCnt="0"/>
      <dgm:spPr/>
    </dgm:pt>
    <dgm:pt modelId="{2CCA8F17-FB6A-4DD8-B382-492F0FED0E05}" type="pres">
      <dgm:prSet presAssocID="{17F3D2C4-88E3-42F4-B5BE-D770F47A45E2}" presName="parentLin" presStyleCnt="0"/>
      <dgm:spPr/>
    </dgm:pt>
    <dgm:pt modelId="{4AE4292B-A663-417E-A02B-EA2587544E1D}" type="pres">
      <dgm:prSet presAssocID="{17F3D2C4-88E3-42F4-B5BE-D770F47A45E2}" presName="parentLeftMargin" presStyleLbl="node1" presStyleIdx="1" presStyleCnt="5"/>
      <dgm:spPr/>
    </dgm:pt>
    <dgm:pt modelId="{68DCED1B-A7AC-412F-AB0D-D595F7700781}" type="pres">
      <dgm:prSet presAssocID="{17F3D2C4-88E3-42F4-B5BE-D770F47A45E2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F370E4D5-3405-4FF1-B50E-4DB42B453D67}" type="pres">
      <dgm:prSet presAssocID="{17F3D2C4-88E3-42F4-B5BE-D770F47A45E2}" presName="negativeSpace" presStyleCnt="0"/>
      <dgm:spPr/>
    </dgm:pt>
    <dgm:pt modelId="{7446B74A-48A3-4857-9088-0F95DCE4B3DC}" type="pres">
      <dgm:prSet presAssocID="{17F3D2C4-88E3-42F4-B5BE-D770F47A45E2}" presName="childText" presStyleLbl="conFgAcc1" presStyleIdx="2" presStyleCnt="5">
        <dgm:presLayoutVars>
          <dgm:bulletEnabled val="1"/>
        </dgm:presLayoutVars>
      </dgm:prSet>
      <dgm:spPr/>
    </dgm:pt>
    <dgm:pt modelId="{9116D0A9-BEA8-44DC-BF26-8B3F1705C940}" type="pres">
      <dgm:prSet presAssocID="{D3A19139-F117-44A8-8B3A-8CF8319BE524}" presName="spaceBetweenRectangles" presStyleCnt="0"/>
      <dgm:spPr/>
    </dgm:pt>
    <dgm:pt modelId="{4152D87D-210B-4AC0-8CF9-BD5C1CD4DA6E}" type="pres">
      <dgm:prSet presAssocID="{A919AD2C-D968-4C0C-A07A-FBDBE9280158}" presName="parentLin" presStyleCnt="0"/>
      <dgm:spPr/>
    </dgm:pt>
    <dgm:pt modelId="{C23243DF-FA0C-466F-9189-5B9146C18744}" type="pres">
      <dgm:prSet presAssocID="{A919AD2C-D968-4C0C-A07A-FBDBE9280158}" presName="parentLeftMargin" presStyleLbl="node1" presStyleIdx="2" presStyleCnt="5"/>
      <dgm:spPr/>
    </dgm:pt>
    <dgm:pt modelId="{0C588AED-C887-40BA-AE75-B7FEC9E2AABF}" type="pres">
      <dgm:prSet presAssocID="{A919AD2C-D968-4C0C-A07A-FBDBE9280158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81D1ED91-53A7-4270-937E-FF07670CA9CE}" type="pres">
      <dgm:prSet presAssocID="{A919AD2C-D968-4C0C-A07A-FBDBE9280158}" presName="negativeSpace" presStyleCnt="0"/>
      <dgm:spPr/>
    </dgm:pt>
    <dgm:pt modelId="{D249DC5A-359B-404F-9995-1FA1E38B4292}" type="pres">
      <dgm:prSet presAssocID="{A919AD2C-D968-4C0C-A07A-FBDBE9280158}" presName="childText" presStyleLbl="conFgAcc1" presStyleIdx="3" presStyleCnt="5">
        <dgm:presLayoutVars>
          <dgm:bulletEnabled val="1"/>
        </dgm:presLayoutVars>
      </dgm:prSet>
      <dgm:spPr/>
    </dgm:pt>
    <dgm:pt modelId="{CB2A427E-8FB8-4805-ABC7-6BAE216C7E23}" type="pres">
      <dgm:prSet presAssocID="{166D637D-4C1B-49B6-A5F1-76433E41B0D6}" presName="spaceBetweenRectangles" presStyleCnt="0"/>
      <dgm:spPr/>
    </dgm:pt>
    <dgm:pt modelId="{5250630A-F062-4606-AEC1-B661B0F07E3B}" type="pres">
      <dgm:prSet presAssocID="{4CDB56B7-2497-4558-B091-B522B592EDDA}" presName="parentLin" presStyleCnt="0"/>
      <dgm:spPr/>
    </dgm:pt>
    <dgm:pt modelId="{AE6593AD-3F27-4A6E-A632-4C7215AB4D93}" type="pres">
      <dgm:prSet presAssocID="{4CDB56B7-2497-4558-B091-B522B592EDDA}" presName="parentLeftMargin" presStyleLbl="node1" presStyleIdx="3" presStyleCnt="5"/>
      <dgm:spPr/>
    </dgm:pt>
    <dgm:pt modelId="{EDC4F459-DD2F-4F84-BBF0-E3A6D34DD477}" type="pres">
      <dgm:prSet presAssocID="{4CDB56B7-2497-4558-B091-B522B592EDDA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6CEF9E05-063B-4A98-B003-737CD1393A04}" type="pres">
      <dgm:prSet presAssocID="{4CDB56B7-2497-4558-B091-B522B592EDDA}" presName="negativeSpace" presStyleCnt="0"/>
      <dgm:spPr/>
    </dgm:pt>
    <dgm:pt modelId="{74618A3F-FCB9-4DDA-AE40-E4F15F34CA6E}" type="pres">
      <dgm:prSet presAssocID="{4CDB56B7-2497-4558-B091-B522B592EDDA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EAF13403-F821-436D-9F08-5BDC964CC899}" srcId="{4CDB56B7-2497-4558-B091-B522B592EDDA}" destId="{69012D9C-402A-4894-8D5D-650B530E5DAD}" srcOrd="0" destOrd="0" parTransId="{0D81625D-A00A-4AE3-8326-C6833CBEC2C3}" sibTransId="{E4B6274C-0A82-4107-9AF7-81ED7A7C6B3A}"/>
    <dgm:cxn modelId="{CA00C709-7A24-4D2F-B515-E7E0C8CBDE90}" srcId="{2AD9FC92-CD5A-47C5-B626-1C34715D637A}" destId="{A919AD2C-D968-4C0C-A07A-FBDBE9280158}" srcOrd="3" destOrd="0" parTransId="{2FC67DFE-DAD6-47F4-8E2B-F954ED9498B0}" sibTransId="{166D637D-4C1B-49B6-A5F1-76433E41B0D6}"/>
    <dgm:cxn modelId="{5EA3BB16-1177-4F27-83B7-716412ED6DDB}" srcId="{2AD9FC92-CD5A-47C5-B626-1C34715D637A}" destId="{17F3D2C4-88E3-42F4-B5BE-D770F47A45E2}" srcOrd="2" destOrd="0" parTransId="{40DE87D0-1E1F-4FF6-83A0-A0C8D0F76F99}" sibTransId="{D3A19139-F117-44A8-8B3A-8CF8319BE524}"/>
    <dgm:cxn modelId="{5ADD7B1B-99DF-4F34-9F1F-286BD057A397}" srcId="{4CDB56B7-2497-4558-B091-B522B592EDDA}" destId="{B22CDB29-95FA-4C32-8065-38943CFFCE16}" srcOrd="2" destOrd="0" parTransId="{3A1BB3C4-9E05-4265-9F09-83033102FD6C}" sibTransId="{DCA7EE70-1213-4785-BF36-8964FF97EB66}"/>
    <dgm:cxn modelId="{E1EF8121-C6CA-4B42-9E4A-7F1DB5F11E3B}" type="presOf" srcId="{4CDB56B7-2497-4558-B091-B522B592EDDA}" destId="{EDC4F459-DD2F-4F84-BBF0-E3A6D34DD477}" srcOrd="1" destOrd="0" presId="urn:microsoft.com/office/officeart/2005/8/layout/list1"/>
    <dgm:cxn modelId="{F977F824-0214-4DAF-A637-D561A324626C}" type="presOf" srcId="{4894E6D7-2D66-4F6D-9EE6-AD79B9D8183F}" destId="{5943798E-EA5F-42B3-94B7-84CA878E5E47}" srcOrd="0" destOrd="0" presId="urn:microsoft.com/office/officeart/2005/8/layout/list1"/>
    <dgm:cxn modelId="{4BC81A2C-CD16-41C1-B3E3-E3596899B9D4}" srcId="{4CDB56B7-2497-4558-B091-B522B592EDDA}" destId="{176F42FF-224B-4B7B-B489-69C853C07B6E}" srcOrd="1" destOrd="0" parTransId="{7EA19695-3E59-43F4-B2F4-5F0276563DEB}" sibTransId="{FAC344BE-6ED0-46BF-B3F4-A831523257DE}"/>
    <dgm:cxn modelId="{058B664C-F776-48AD-8DD3-7E328978FA67}" type="presOf" srcId="{17F3D2C4-88E3-42F4-B5BE-D770F47A45E2}" destId="{68DCED1B-A7AC-412F-AB0D-D595F7700781}" srcOrd="1" destOrd="0" presId="urn:microsoft.com/office/officeart/2005/8/layout/list1"/>
    <dgm:cxn modelId="{A293556C-CF17-47E6-B18A-AB8B950991A8}" type="presOf" srcId="{A919AD2C-D968-4C0C-A07A-FBDBE9280158}" destId="{C23243DF-FA0C-466F-9189-5B9146C18744}" srcOrd="0" destOrd="0" presId="urn:microsoft.com/office/officeart/2005/8/layout/list1"/>
    <dgm:cxn modelId="{2DE01173-DA8C-482E-B05A-4CF9AC7340C1}" srcId="{2AD9FC92-CD5A-47C5-B626-1C34715D637A}" destId="{4894E6D7-2D66-4F6D-9EE6-AD79B9D8183F}" srcOrd="1" destOrd="0" parTransId="{FD72C382-B74D-4412-A35E-F271E358BA8C}" sibTransId="{CDE7C7BF-C74A-402A-8CB0-6731D2986B62}"/>
    <dgm:cxn modelId="{0C701F7C-7180-4364-83A8-7566CEBA0210}" type="presOf" srcId="{6434DDDE-49B1-4E8C-ABDF-4C784A2B234B}" destId="{74618A3F-FCB9-4DDA-AE40-E4F15F34CA6E}" srcOrd="0" destOrd="3" presId="urn:microsoft.com/office/officeart/2005/8/layout/list1"/>
    <dgm:cxn modelId="{0EC467A7-BE63-4937-B27D-D3291ABEC686}" type="presOf" srcId="{2EAEB6A2-A0E2-4466-9B49-1DADFB524D11}" destId="{BE47BCE0-4CD6-4C91-BFB7-ABC64A6DBC6B}" srcOrd="1" destOrd="0" presId="urn:microsoft.com/office/officeart/2005/8/layout/list1"/>
    <dgm:cxn modelId="{B24ED2AC-BB2D-451F-A2F3-F2474B827C59}" type="presOf" srcId="{A919AD2C-D968-4C0C-A07A-FBDBE9280158}" destId="{0C588AED-C887-40BA-AE75-B7FEC9E2AABF}" srcOrd="1" destOrd="0" presId="urn:microsoft.com/office/officeart/2005/8/layout/list1"/>
    <dgm:cxn modelId="{89CFFFC0-4C33-4339-855E-A6CCF2A74D9A}" type="presOf" srcId="{4CDB56B7-2497-4558-B091-B522B592EDDA}" destId="{AE6593AD-3F27-4A6E-A632-4C7215AB4D93}" srcOrd="0" destOrd="0" presId="urn:microsoft.com/office/officeart/2005/8/layout/list1"/>
    <dgm:cxn modelId="{9C2888C6-F465-4E26-BF8C-646F9AE67E1B}" type="presOf" srcId="{17F3D2C4-88E3-42F4-B5BE-D770F47A45E2}" destId="{4AE4292B-A663-417E-A02B-EA2587544E1D}" srcOrd="0" destOrd="0" presId="urn:microsoft.com/office/officeart/2005/8/layout/list1"/>
    <dgm:cxn modelId="{626F9FCD-A359-4000-ABE6-7F247C9A7297}" type="presOf" srcId="{2EAEB6A2-A0E2-4466-9B49-1DADFB524D11}" destId="{D66B3966-60E1-4E33-BE29-F8F088EB5EFD}" srcOrd="0" destOrd="0" presId="urn:microsoft.com/office/officeart/2005/8/layout/list1"/>
    <dgm:cxn modelId="{48A159CE-7B60-4233-840E-690B06CA01AA}" srcId="{2AD9FC92-CD5A-47C5-B626-1C34715D637A}" destId="{2EAEB6A2-A0E2-4466-9B49-1DADFB524D11}" srcOrd="0" destOrd="0" parTransId="{679759B0-769A-4EE7-AF4E-6DC7C1BAF4A0}" sibTransId="{728CE546-A215-4DFD-BB05-F16936C7F5C7}"/>
    <dgm:cxn modelId="{BB1D0BD7-63CA-4A50-A1C0-0FA98CE66302}" srcId="{4CDB56B7-2497-4558-B091-B522B592EDDA}" destId="{6434DDDE-49B1-4E8C-ABDF-4C784A2B234B}" srcOrd="3" destOrd="0" parTransId="{4B7940A3-F2CD-497B-B8B3-5E013F24AA41}" sibTransId="{5DD6F438-01EF-48B1-913D-61607876571B}"/>
    <dgm:cxn modelId="{6E6DB4D9-15F1-431B-A0B3-B599ED301C77}" type="presOf" srcId="{176F42FF-224B-4B7B-B489-69C853C07B6E}" destId="{74618A3F-FCB9-4DDA-AE40-E4F15F34CA6E}" srcOrd="0" destOrd="1" presId="urn:microsoft.com/office/officeart/2005/8/layout/list1"/>
    <dgm:cxn modelId="{74BB27DB-B84B-49BE-8D66-1B2A6310B2F2}" srcId="{2AD9FC92-CD5A-47C5-B626-1C34715D637A}" destId="{4CDB56B7-2497-4558-B091-B522B592EDDA}" srcOrd="4" destOrd="0" parTransId="{8CBDD7BD-8FEA-4538-9E1C-BA93EDDB0090}" sibTransId="{A4CBA5E1-A033-4550-BA01-CA55967978F3}"/>
    <dgm:cxn modelId="{ED7756DC-5F5D-47C8-8295-60D421EF01E9}" type="presOf" srcId="{B22CDB29-95FA-4C32-8065-38943CFFCE16}" destId="{74618A3F-FCB9-4DDA-AE40-E4F15F34CA6E}" srcOrd="0" destOrd="2" presId="urn:microsoft.com/office/officeart/2005/8/layout/list1"/>
    <dgm:cxn modelId="{69FCF9E1-1B99-42B2-8689-61225CE90248}" type="presOf" srcId="{2AD9FC92-CD5A-47C5-B626-1C34715D637A}" destId="{CFC97426-9C84-4FB6-B2BB-40212B2CE8DB}" srcOrd="0" destOrd="0" presId="urn:microsoft.com/office/officeart/2005/8/layout/list1"/>
    <dgm:cxn modelId="{F0E72AF4-E3E2-4BD3-A64C-4E5DDFB3CAAC}" type="presOf" srcId="{69012D9C-402A-4894-8D5D-650B530E5DAD}" destId="{74618A3F-FCB9-4DDA-AE40-E4F15F34CA6E}" srcOrd="0" destOrd="0" presId="urn:microsoft.com/office/officeart/2005/8/layout/list1"/>
    <dgm:cxn modelId="{B70B32FF-8A1D-416B-AC27-7F9DD90186C7}" type="presOf" srcId="{4894E6D7-2D66-4F6D-9EE6-AD79B9D8183F}" destId="{ECE42EFE-F23F-4888-93DF-9BD27ABB32E9}" srcOrd="1" destOrd="0" presId="urn:microsoft.com/office/officeart/2005/8/layout/list1"/>
    <dgm:cxn modelId="{B602815C-30B3-41D6-99E8-2B1B46140FF5}" type="presParOf" srcId="{CFC97426-9C84-4FB6-B2BB-40212B2CE8DB}" destId="{338C1995-8252-45E9-A61C-0F90F12EC7A2}" srcOrd="0" destOrd="0" presId="urn:microsoft.com/office/officeart/2005/8/layout/list1"/>
    <dgm:cxn modelId="{34DA56A8-3529-407E-9322-DEBCFB205A0F}" type="presParOf" srcId="{338C1995-8252-45E9-A61C-0F90F12EC7A2}" destId="{D66B3966-60E1-4E33-BE29-F8F088EB5EFD}" srcOrd="0" destOrd="0" presId="urn:microsoft.com/office/officeart/2005/8/layout/list1"/>
    <dgm:cxn modelId="{A28E6556-77BE-4363-AD51-AD31B435F85B}" type="presParOf" srcId="{338C1995-8252-45E9-A61C-0F90F12EC7A2}" destId="{BE47BCE0-4CD6-4C91-BFB7-ABC64A6DBC6B}" srcOrd="1" destOrd="0" presId="urn:microsoft.com/office/officeart/2005/8/layout/list1"/>
    <dgm:cxn modelId="{ED247D97-34C6-4F11-B763-35487E11DDA3}" type="presParOf" srcId="{CFC97426-9C84-4FB6-B2BB-40212B2CE8DB}" destId="{0BACFB4F-C86A-4A8F-BC34-D08E855BFF3C}" srcOrd="1" destOrd="0" presId="urn:microsoft.com/office/officeart/2005/8/layout/list1"/>
    <dgm:cxn modelId="{363AB42C-DE48-4D16-8F77-019960503ED0}" type="presParOf" srcId="{CFC97426-9C84-4FB6-B2BB-40212B2CE8DB}" destId="{4E928EC8-0D5F-45DD-972A-E8D65440B8E2}" srcOrd="2" destOrd="0" presId="urn:microsoft.com/office/officeart/2005/8/layout/list1"/>
    <dgm:cxn modelId="{88543BF4-A615-4DEF-A356-C84680229D5E}" type="presParOf" srcId="{CFC97426-9C84-4FB6-B2BB-40212B2CE8DB}" destId="{A58BE9D9-6C84-40EE-90F9-6770614DCE94}" srcOrd="3" destOrd="0" presId="urn:microsoft.com/office/officeart/2005/8/layout/list1"/>
    <dgm:cxn modelId="{144E222A-26EA-45C5-A728-0D7881C778B3}" type="presParOf" srcId="{CFC97426-9C84-4FB6-B2BB-40212B2CE8DB}" destId="{E6279F70-8FBE-46D9-B82F-7E0DEEFD5CE4}" srcOrd="4" destOrd="0" presId="urn:microsoft.com/office/officeart/2005/8/layout/list1"/>
    <dgm:cxn modelId="{EC5442F0-4DE5-48C6-BE49-D552E796AE52}" type="presParOf" srcId="{E6279F70-8FBE-46D9-B82F-7E0DEEFD5CE4}" destId="{5943798E-EA5F-42B3-94B7-84CA878E5E47}" srcOrd="0" destOrd="0" presId="urn:microsoft.com/office/officeart/2005/8/layout/list1"/>
    <dgm:cxn modelId="{4477A0F9-21C9-4830-AEA7-A92F341BF68E}" type="presParOf" srcId="{E6279F70-8FBE-46D9-B82F-7E0DEEFD5CE4}" destId="{ECE42EFE-F23F-4888-93DF-9BD27ABB32E9}" srcOrd="1" destOrd="0" presId="urn:microsoft.com/office/officeart/2005/8/layout/list1"/>
    <dgm:cxn modelId="{79B9C879-9342-4822-BD2E-C38FB5079970}" type="presParOf" srcId="{CFC97426-9C84-4FB6-B2BB-40212B2CE8DB}" destId="{35C3DE18-6145-4D55-8202-E7506BA13B83}" srcOrd="5" destOrd="0" presId="urn:microsoft.com/office/officeart/2005/8/layout/list1"/>
    <dgm:cxn modelId="{71DD4000-CAC1-4DA9-877B-BB2C00163B0B}" type="presParOf" srcId="{CFC97426-9C84-4FB6-B2BB-40212B2CE8DB}" destId="{9BEACA50-AE6B-464E-8B76-2AEF488A8901}" srcOrd="6" destOrd="0" presId="urn:microsoft.com/office/officeart/2005/8/layout/list1"/>
    <dgm:cxn modelId="{B6007727-0902-47CB-B21D-0BEDB816429D}" type="presParOf" srcId="{CFC97426-9C84-4FB6-B2BB-40212B2CE8DB}" destId="{536BBEEA-9E19-4DC8-BB3E-61B63832DADC}" srcOrd="7" destOrd="0" presId="urn:microsoft.com/office/officeart/2005/8/layout/list1"/>
    <dgm:cxn modelId="{6E49059C-2B95-4C0D-9C15-A222E78CCC17}" type="presParOf" srcId="{CFC97426-9C84-4FB6-B2BB-40212B2CE8DB}" destId="{2CCA8F17-FB6A-4DD8-B382-492F0FED0E05}" srcOrd="8" destOrd="0" presId="urn:microsoft.com/office/officeart/2005/8/layout/list1"/>
    <dgm:cxn modelId="{D1B1C687-46F4-4760-BB1F-4F8CF022DBF6}" type="presParOf" srcId="{2CCA8F17-FB6A-4DD8-B382-492F0FED0E05}" destId="{4AE4292B-A663-417E-A02B-EA2587544E1D}" srcOrd="0" destOrd="0" presId="urn:microsoft.com/office/officeart/2005/8/layout/list1"/>
    <dgm:cxn modelId="{67C6DC17-3590-4EB2-85A1-6A34A0863FF6}" type="presParOf" srcId="{2CCA8F17-FB6A-4DD8-B382-492F0FED0E05}" destId="{68DCED1B-A7AC-412F-AB0D-D595F7700781}" srcOrd="1" destOrd="0" presId="urn:microsoft.com/office/officeart/2005/8/layout/list1"/>
    <dgm:cxn modelId="{D9AFD88A-ECB2-407E-8483-B7B128D7C561}" type="presParOf" srcId="{CFC97426-9C84-4FB6-B2BB-40212B2CE8DB}" destId="{F370E4D5-3405-4FF1-B50E-4DB42B453D67}" srcOrd="9" destOrd="0" presId="urn:microsoft.com/office/officeart/2005/8/layout/list1"/>
    <dgm:cxn modelId="{F53C6419-25EF-45B4-9EA6-626754722B53}" type="presParOf" srcId="{CFC97426-9C84-4FB6-B2BB-40212B2CE8DB}" destId="{7446B74A-48A3-4857-9088-0F95DCE4B3DC}" srcOrd="10" destOrd="0" presId="urn:microsoft.com/office/officeart/2005/8/layout/list1"/>
    <dgm:cxn modelId="{45A134EC-CE52-4B29-A6F7-2DEC1DB99093}" type="presParOf" srcId="{CFC97426-9C84-4FB6-B2BB-40212B2CE8DB}" destId="{9116D0A9-BEA8-44DC-BF26-8B3F1705C940}" srcOrd="11" destOrd="0" presId="urn:microsoft.com/office/officeart/2005/8/layout/list1"/>
    <dgm:cxn modelId="{1DA41B25-CD6F-4FD7-8A5C-6EB8D43B1285}" type="presParOf" srcId="{CFC97426-9C84-4FB6-B2BB-40212B2CE8DB}" destId="{4152D87D-210B-4AC0-8CF9-BD5C1CD4DA6E}" srcOrd="12" destOrd="0" presId="urn:microsoft.com/office/officeart/2005/8/layout/list1"/>
    <dgm:cxn modelId="{D5742248-3DD3-4F2D-B6E7-4E01B1920057}" type="presParOf" srcId="{4152D87D-210B-4AC0-8CF9-BD5C1CD4DA6E}" destId="{C23243DF-FA0C-466F-9189-5B9146C18744}" srcOrd="0" destOrd="0" presId="urn:microsoft.com/office/officeart/2005/8/layout/list1"/>
    <dgm:cxn modelId="{CD2EDA1B-E3C4-455F-A652-B37F7F4FC72C}" type="presParOf" srcId="{4152D87D-210B-4AC0-8CF9-BD5C1CD4DA6E}" destId="{0C588AED-C887-40BA-AE75-B7FEC9E2AABF}" srcOrd="1" destOrd="0" presId="urn:microsoft.com/office/officeart/2005/8/layout/list1"/>
    <dgm:cxn modelId="{AA5AB463-CF2D-4C59-81F8-C643C7D3A35B}" type="presParOf" srcId="{CFC97426-9C84-4FB6-B2BB-40212B2CE8DB}" destId="{81D1ED91-53A7-4270-937E-FF07670CA9CE}" srcOrd="13" destOrd="0" presId="urn:microsoft.com/office/officeart/2005/8/layout/list1"/>
    <dgm:cxn modelId="{6D98EE09-18E4-4D4C-9F93-810693DF6070}" type="presParOf" srcId="{CFC97426-9C84-4FB6-B2BB-40212B2CE8DB}" destId="{D249DC5A-359B-404F-9995-1FA1E38B4292}" srcOrd="14" destOrd="0" presId="urn:microsoft.com/office/officeart/2005/8/layout/list1"/>
    <dgm:cxn modelId="{8CE68BA8-27BB-43D8-9208-47EDA535E14F}" type="presParOf" srcId="{CFC97426-9C84-4FB6-B2BB-40212B2CE8DB}" destId="{CB2A427E-8FB8-4805-ABC7-6BAE216C7E23}" srcOrd="15" destOrd="0" presId="urn:microsoft.com/office/officeart/2005/8/layout/list1"/>
    <dgm:cxn modelId="{FF011078-9D26-42C5-85E3-7DBFC64DAF63}" type="presParOf" srcId="{CFC97426-9C84-4FB6-B2BB-40212B2CE8DB}" destId="{5250630A-F062-4606-AEC1-B661B0F07E3B}" srcOrd="16" destOrd="0" presId="urn:microsoft.com/office/officeart/2005/8/layout/list1"/>
    <dgm:cxn modelId="{7A8DBE5E-53CF-44B6-84ED-3C344F671B48}" type="presParOf" srcId="{5250630A-F062-4606-AEC1-B661B0F07E3B}" destId="{AE6593AD-3F27-4A6E-A632-4C7215AB4D93}" srcOrd="0" destOrd="0" presId="urn:microsoft.com/office/officeart/2005/8/layout/list1"/>
    <dgm:cxn modelId="{1F0438F4-9932-4ED7-9101-F1E516AB3455}" type="presParOf" srcId="{5250630A-F062-4606-AEC1-B661B0F07E3B}" destId="{EDC4F459-DD2F-4F84-BBF0-E3A6D34DD477}" srcOrd="1" destOrd="0" presId="urn:microsoft.com/office/officeart/2005/8/layout/list1"/>
    <dgm:cxn modelId="{0EF46B6C-8F91-42EC-9130-2DECC7697ACD}" type="presParOf" srcId="{CFC97426-9C84-4FB6-B2BB-40212B2CE8DB}" destId="{6CEF9E05-063B-4A98-B003-737CD1393A04}" srcOrd="17" destOrd="0" presId="urn:microsoft.com/office/officeart/2005/8/layout/list1"/>
    <dgm:cxn modelId="{73DCA58B-CDF0-446C-8DCC-79F9D9E0814A}" type="presParOf" srcId="{CFC97426-9C84-4FB6-B2BB-40212B2CE8DB}" destId="{74618A3F-FCB9-4DDA-AE40-E4F15F34CA6E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5CC36A-F002-46EB-B06F-46AE6310A738}">
      <dsp:nvSpPr>
        <dsp:cNvPr id="0" name=""/>
        <dsp:cNvSpPr/>
      </dsp:nvSpPr>
      <dsp:spPr>
        <a:xfrm>
          <a:off x="0" y="778594"/>
          <a:ext cx="6666833" cy="71253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kern="1200"/>
            <a:t>Chronic Pancreatitis 60%</a:t>
          </a:r>
          <a:endParaRPr lang="en-US" sz="2900" kern="1200"/>
        </a:p>
      </dsp:txBody>
      <dsp:txXfrm>
        <a:off x="34783" y="813377"/>
        <a:ext cx="6597267" cy="642964"/>
      </dsp:txXfrm>
    </dsp:sp>
    <dsp:sp modelId="{5170E50F-9D65-4434-9940-58B420177372}">
      <dsp:nvSpPr>
        <dsp:cNvPr id="0" name=""/>
        <dsp:cNvSpPr/>
      </dsp:nvSpPr>
      <dsp:spPr>
        <a:xfrm>
          <a:off x="0" y="1574644"/>
          <a:ext cx="6666833" cy="71253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kern="1200"/>
            <a:t>Other abdominal pain 15%</a:t>
          </a:r>
          <a:endParaRPr lang="en-US" sz="2900" kern="1200"/>
        </a:p>
      </dsp:txBody>
      <dsp:txXfrm>
        <a:off x="34783" y="1609427"/>
        <a:ext cx="6597267" cy="642964"/>
      </dsp:txXfrm>
    </dsp:sp>
    <dsp:sp modelId="{BB96E2A1-C36E-46E8-BA38-008B0D1B76EC}">
      <dsp:nvSpPr>
        <dsp:cNvPr id="0" name=""/>
        <dsp:cNvSpPr/>
      </dsp:nvSpPr>
      <dsp:spPr>
        <a:xfrm>
          <a:off x="0" y="2370695"/>
          <a:ext cx="6666833" cy="71253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kern="1200"/>
            <a:t>CRPS 15%</a:t>
          </a:r>
          <a:endParaRPr lang="en-US" sz="2900" kern="1200"/>
        </a:p>
      </dsp:txBody>
      <dsp:txXfrm>
        <a:off x="34783" y="2405478"/>
        <a:ext cx="6597267" cy="642964"/>
      </dsp:txXfrm>
    </dsp:sp>
    <dsp:sp modelId="{54970836-7F8D-4339-9E3D-34C5E9322F6D}">
      <dsp:nvSpPr>
        <dsp:cNvPr id="0" name=""/>
        <dsp:cNvSpPr/>
      </dsp:nvSpPr>
      <dsp:spPr>
        <a:xfrm>
          <a:off x="0" y="3166744"/>
          <a:ext cx="6666833" cy="71253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kern="1200"/>
            <a:t>Neuropathic Pain 10%</a:t>
          </a:r>
          <a:endParaRPr lang="en-US" sz="2900" kern="1200"/>
        </a:p>
      </dsp:txBody>
      <dsp:txXfrm>
        <a:off x="34783" y="3201527"/>
        <a:ext cx="6597267" cy="642964"/>
      </dsp:txXfrm>
    </dsp:sp>
    <dsp:sp modelId="{20271A6D-5111-4CDE-A2E2-ECBBBB48912F}">
      <dsp:nvSpPr>
        <dsp:cNvPr id="0" name=""/>
        <dsp:cNvSpPr/>
      </dsp:nvSpPr>
      <dsp:spPr>
        <a:xfrm>
          <a:off x="0" y="3962795"/>
          <a:ext cx="6666833" cy="71253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kern="1200"/>
            <a:t>OIH (usually secondary to one of above)</a:t>
          </a:r>
          <a:endParaRPr lang="en-US" sz="2900" kern="1200"/>
        </a:p>
      </dsp:txBody>
      <dsp:txXfrm>
        <a:off x="34783" y="3997578"/>
        <a:ext cx="6597267" cy="64296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AB179A-F77B-48C2-8B97-66DABFFF5F9F}">
      <dsp:nvSpPr>
        <dsp:cNvPr id="0" name=""/>
        <dsp:cNvSpPr/>
      </dsp:nvSpPr>
      <dsp:spPr>
        <a:xfrm>
          <a:off x="307345" y="1546"/>
          <a:ext cx="3222855" cy="193371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/>
            <a:t>80-90% reduction in pain symptoms for 4-6 months</a:t>
          </a:r>
          <a:endParaRPr lang="en-US" sz="3000" kern="1200"/>
        </a:p>
      </dsp:txBody>
      <dsp:txXfrm>
        <a:off x="307345" y="1546"/>
        <a:ext cx="3222855" cy="1933713"/>
      </dsp:txXfrm>
    </dsp:sp>
    <dsp:sp modelId="{2A0CB195-8A75-4CB1-97DF-DB409C387A8F}">
      <dsp:nvSpPr>
        <dsp:cNvPr id="0" name=""/>
        <dsp:cNvSpPr/>
      </dsp:nvSpPr>
      <dsp:spPr>
        <a:xfrm>
          <a:off x="3852486" y="1546"/>
          <a:ext cx="3222855" cy="193371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/>
            <a:t>Tapentadol MR 100mg BD, No Oramorph </a:t>
          </a:r>
          <a:endParaRPr lang="en-US" sz="3000" kern="1200"/>
        </a:p>
      </dsp:txBody>
      <dsp:txXfrm>
        <a:off x="3852486" y="1546"/>
        <a:ext cx="3222855" cy="1933713"/>
      </dsp:txXfrm>
    </dsp:sp>
    <dsp:sp modelId="{A23197AD-F227-40D0-8F86-C0CA7F4E5297}">
      <dsp:nvSpPr>
        <dsp:cNvPr id="0" name=""/>
        <dsp:cNvSpPr/>
      </dsp:nvSpPr>
      <dsp:spPr>
        <a:xfrm>
          <a:off x="7397627" y="1546"/>
          <a:ext cx="3222855" cy="193371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/>
            <a:t>Improved function </a:t>
          </a:r>
          <a:endParaRPr lang="en-US" sz="3000" kern="1200"/>
        </a:p>
      </dsp:txBody>
      <dsp:txXfrm>
        <a:off x="7397627" y="1546"/>
        <a:ext cx="3222855" cy="1933713"/>
      </dsp:txXfrm>
    </dsp:sp>
    <dsp:sp modelId="{B9BD5CF9-B9FC-4757-8FC3-61EFC7E13BB0}">
      <dsp:nvSpPr>
        <dsp:cNvPr id="0" name=""/>
        <dsp:cNvSpPr/>
      </dsp:nvSpPr>
      <dsp:spPr>
        <a:xfrm>
          <a:off x="307345" y="2257545"/>
          <a:ext cx="3222855" cy="193371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/>
            <a:t>Significant improvement in mood and anger </a:t>
          </a:r>
          <a:endParaRPr lang="en-US" sz="3000" kern="1200"/>
        </a:p>
      </dsp:txBody>
      <dsp:txXfrm>
        <a:off x="307345" y="2257545"/>
        <a:ext cx="3222855" cy="1933713"/>
      </dsp:txXfrm>
    </dsp:sp>
    <dsp:sp modelId="{988B0A8B-9842-40C8-B029-2C021DEC7176}">
      <dsp:nvSpPr>
        <dsp:cNvPr id="0" name=""/>
        <dsp:cNvSpPr/>
      </dsp:nvSpPr>
      <dsp:spPr>
        <a:xfrm>
          <a:off x="3852486" y="2257545"/>
          <a:ext cx="3222855" cy="193371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/>
            <a:t>No longer wants an amputation </a:t>
          </a:r>
          <a:endParaRPr lang="en-US" sz="3000" kern="1200"/>
        </a:p>
      </dsp:txBody>
      <dsp:txXfrm>
        <a:off x="3852486" y="2257545"/>
        <a:ext cx="3222855" cy="1933713"/>
      </dsp:txXfrm>
    </dsp:sp>
    <dsp:sp modelId="{325628ED-CDFB-46FC-8515-FBCEFDBA06F8}">
      <dsp:nvSpPr>
        <dsp:cNvPr id="0" name=""/>
        <dsp:cNvSpPr/>
      </dsp:nvSpPr>
      <dsp:spPr>
        <a:xfrm>
          <a:off x="7397627" y="2257545"/>
          <a:ext cx="3222855" cy="193371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/>
            <a:t>Struggled with urinary retention ++</a:t>
          </a:r>
          <a:endParaRPr lang="en-US" sz="3000" kern="1200"/>
        </a:p>
      </dsp:txBody>
      <dsp:txXfrm>
        <a:off x="7397627" y="2257545"/>
        <a:ext cx="3222855" cy="193371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0BA28D-3623-46A8-9A78-F52ED5242F45}">
      <dsp:nvSpPr>
        <dsp:cNvPr id="0" name=""/>
        <dsp:cNvSpPr/>
      </dsp:nvSpPr>
      <dsp:spPr>
        <a:xfrm>
          <a:off x="0" y="718339"/>
          <a:ext cx="6666833" cy="127764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/>
            <a:t>A miracle cure </a:t>
          </a:r>
          <a:endParaRPr lang="en-US" sz="3200" kern="1200"/>
        </a:p>
      </dsp:txBody>
      <dsp:txXfrm>
        <a:off x="62369" y="780708"/>
        <a:ext cx="6542095" cy="1152902"/>
      </dsp:txXfrm>
    </dsp:sp>
    <dsp:sp modelId="{EFCD002D-D316-422E-B07F-32CDE3A62CD9}">
      <dsp:nvSpPr>
        <dsp:cNvPr id="0" name=""/>
        <dsp:cNvSpPr/>
      </dsp:nvSpPr>
      <dsp:spPr>
        <a:xfrm>
          <a:off x="0" y="2088139"/>
          <a:ext cx="6666833" cy="1277640"/>
        </a:xfrm>
        <a:prstGeom prst="roundRect">
          <a:avLst/>
        </a:prstGeom>
        <a:gradFill rotWithShape="0">
          <a:gsLst>
            <a:gs pos="0">
              <a:schemeClr val="accent5">
                <a:hueOff val="-6076075"/>
                <a:satOff val="-413"/>
                <a:lumOff val="98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076075"/>
                <a:satOff val="-413"/>
                <a:lumOff val="98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076075"/>
                <a:satOff val="-413"/>
                <a:lumOff val="98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/>
            <a:t>A treatment that works for everyone</a:t>
          </a:r>
          <a:endParaRPr lang="en-US" sz="3200" kern="1200"/>
        </a:p>
      </dsp:txBody>
      <dsp:txXfrm>
        <a:off x="62369" y="2150508"/>
        <a:ext cx="6542095" cy="1152902"/>
      </dsp:txXfrm>
    </dsp:sp>
    <dsp:sp modelId="{62D56913-566B-47C2-8965-E21E59831A90}">
      <dsp:nvSpPr>
        <dsp:cNvPr id="0" name=""/>
        <dsp:cNvSpPr/>
      </dsp:nvSpPr>
      <dsp:spPr>
        <a:xfrm>
          <a:off x="0" y="3457940"/>
          <a:ext cx="6666833" cy="1277640"/>
        </a:xfrm>
        <a:prstGeom prst="round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/>
            <a:t>An excuse to not undertake the pain management aspects of treatment </a:t>
          </a:r>
          <a:endParaRPr lang="en-US" sz="3200" kern="1200"/>
        </a:p>
      </dsp:txBody>
      <dsp:txXfrm>
        <a:off x="62369" y="3520309"/>
        <a:ext cx="6542095" cy="115290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B57948-8FC6-4D18-B592-9F0A9899F2FB}">
      <dsp:nvSpPr>
        <dsp:cNvPr id="0" name=""/>
        <dsp:cNvSpPr/>
      </dsp:nvSpPr>
      <dsp:spPr>
        <a:xfrm>
          <a:off x="0" y="33485"/>
          <a:ext cx="6666833" cy="878377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Safe</a:t>
          </a:r>
          <a:endParaRPr lang="en-US" sz="2200" kern="1200"/>
        </a:p>
      </dsp:txBody>
      <dsp:txXfrm>
        <a:off x="42879" y="76364"/>
        <a:ext cx="6581075" cy="792619"/>
      </dsp:txXfrm>
    </dsp:sp>
    <dsp:sp modelId="{4AEFCBE8-7017-4947-9FFD-F2290C3E68F6}">
      <dsp:nvSpPr>
        <dsp:cNvPr id="0" name=""/>
        <dsp:cNvSpPr/>
      </dsp:nvSpPr>
      <dsp:spPr>
        <a:xfrm>
          <a:off x="0" y="975223"/>
          <a:ext cx="6666833" cy="878377"/>
        </a:xfrm>
        <a:prstGeom prst="roundRect">
          <a:avLst/>
        </a:prstGeom>
        <a:gradFill rotWithShape="0">
          <a:gsLst>
            <a:gs pos="0">
              <a:schemeClr val="accent5">
                <a:hueOff val="-3038037"/>
                <a:satOff val="-207"/>
                <a:lumOff val="49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038037"/>
                <a:satOff val="-207"/>
                <a:lumOff val="49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038037"/>
                <a:satOff val="-207"/>
                <a:lumOff val="49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A useful tool </a:t>
          </a:r>
          <a:endParaRPr lang="en-US" sz="2200" kern="1200"/>
        </a:p>
      </dsp:txBody>
      <dsp:txXfrm>
        <a:off x="42879" y="1018102"/>
        <a:ext cx="6581075" cy="792619"/>
      </dsp:txXfrm>
    </dsp:sp>
    <dsp:sp modelId="{1818F721-F516-4C20-B685-9F3B6B6DCAD9}">
      <dsp:nvSpPr>
        <dsp:cNvPr id="0" name=""/>
        <dsp:cNvSpPr/>
      </dsp:nvSpPr>
      <dsp:spPr>
        <a:xfrm>
          <a:off x="0" y="1916960"/>
          <a:ext cx="6666833" cy="878377"/>
        </a:xfrm>
        <a:prstGeom prst="roundRect">
          <a:avLst/>
        </a:prstGeom>
        <a:gradFill rotWithShape="0">
          <a:gsLst>
            <a:gs pos="0">
              <a:schemeClr val="accent5">
                <a:hueOff val="-6076075"/>
                <a:satOff val="-413"/>
                <a:lumOff val="98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076075"/>
                <a:satOff val="-413"/>
                <a:lumOff val="98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076075"/>
                <a:satOff val="-413"/>
                <a:lumOff val="98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Helpful reducing  / eliminating opioids </a:t>
          </a:r>
          <a:endParaRPr lang="en-US" sz="2200" kern="1200"/>
        </a:p>
      </dsp:txBody>
      <dsp:txXfrm>
        <a:off x="42879" y="1959839"/>
        <a:ext cx="6581075" cy="792619"/>
      </dsp:txXfrm>
    </dsp:sp>
    <dsp:sp modelId="{DD4B2F5B-3442-4D6A-84AE-1F69AC1FC1B1}">
      <dsp:nvSpPr>
        <dsp:cNvPr id="0" name=""/>
        <dsp:cNvSpPr/>
      </dsp:nvSpPr>
      <dsp:spPr>
        <a:xfrm>
          <a:off x="0" y="2858698"/>
          <a:ext cx="6666833" cy="878377"/>
        </a:xfrm>
        <a:prstGeom prst="roundRect">
          <a:avLst/>
        </a:prstGeom>
        <a:gradFill rotWithShape="0">
          <a:gsLst>
            <a:gs pos="0">
              <a:schemeClr val="accent5">
                <a:hueOff val="-9114112"/>
                <a:satOff val="-620"/>
                <a:lumOff val="147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9114112"/>
                <a:satOff val="-620"/>
                <a:lumOff val="147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9114112"/>
                <a:satOff val="-620"/>
                <a:lumOff val="147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For some patients truly lifechanging </a:t>
          </a:r>
          <a:endParaRPr lang="en-US" sz="2200" kern="1200"/>
        </a:p>
      </dsp:txBody>
      <dsp:txXfrm>
        <a:off x="42879" y="2901577"/>
        <a:ext cx="6581075" cy="792619"/>
      </dsp:txXfrm>
    </dsp:sp>
    <dsp:sp modelId="{974761C2-0F77-434C-AD05-F93B2EBF2D8A}">
      <dsp:nvSpPr>
        <dsp:cNvPr id="0" name=""/>
        <dsp:cNvSpPr/>
      </dsp:nvSpPr>
      <dsp:spPr>
        <a:xfrm>
          <a:off x="0" y="3800435"/>
          <a:ext cx="6666833" cy="878377"/>
        </a:xfrm>
        <a:prstGeom prst="round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Probably concomitantly treating other conditions in some</a:t>
          </a:r>
          <a:endParaRPr lang="en-US" sz="2200" kern="1200"/>
        </a:p>
      </dsp:txBody>
      <dsp:txXfrm>
        <a:off x="42879" y="3843314"/>
        <a:ext cx="6581075" cy="792619"/>
      </dsp:txXfrm>
    </dsp:sp>
    <dsp:sp modelId="{60C0BF8F-3908-424A-81D1-AE3C1F5C4E64}">
      <dsp:nvSpPr>
        <dsp:cNvPr id="0" name=""/>
        <dsp:cNvSpPr/>
      </dsp:nvSpPr>
      <dsp:spPr>
        <a:xfrm>
          <a:off x="0" y="4678813"/>
          <a:ext cx="6666833" cy="36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672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1700" kern="1200" dirty="0"/>
        </a:p>
      </dsp:txBody>
      <dsp:txXfrm>
        <a:off x="0" y="4678813"/>
        <a:ext cx="6666833" cy="3643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0A1C8F-30F8-45DA-85EE-325A7562E191}">
      <dsp:nvSpPr>
        <dsp:cNvPr id="0" name=""/>
        <dsp:cNvSpPr/>
      </dsp:nvSpPr>
      <dsp:spPr>
        <a:xfrm>
          <a:off x="0" y="529159"/>
          <a:ext cx="6666833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620ACC-DDAB-49C3-B537-5291D606E5A4}">
      <dsp:nvSpPr>
        <dsp:cNvPr id="0" name=""/>
        <dsp:cNvSpPr/>
      </dsp:nvSpPr>
      <dsp:spPr>
        <a:xfrm>
          <a:off x="333341" y="86359"/>
          <a:ext cx="4666783" cy="88560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/>
            <a:t>Psychosis </a:t>
          </a:r>
          <a:endParaRPr lang="en-US" sz="3000" kern="1200"/>
        </a:p>
      </dsp:txBody>
      <dsp:txXfrm>
        <a:off x="376572" y="129590"/>
        <a:ext cx="4580321" cy="799138"/>
      </dsp:txXfrm>
    </dsp:sp>
    <dsp:sp modelId="{8A0F1439-558E-4833-B624-70776FB37246}">
      <dsp:nvSpPr>
        <dsp:cNvPr id="0" name=""/>
        <dsp:cNvSpPr/>
      </dsp:nvSpPr>
      <dsp:spPr>
        <a:xfrm>
          <a:off x="0" y="1889959"/>
          <a:ext cx="6666833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4050717"/>
              <a:satOff val="-275"/>
              <a:lumOff val="65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5A15C0-0F49-45EA-965D-1CED1D24E0CC}">
      <dsp:nvSpPr>
        <dsp:cNvPr id="0" name=""/>
        <dsp:cNvSpPr/>
      </dsp:nvSpPr>
      <dsp:spPr>
        <a:xfrm>
          <a:off x="333341" y="1447159"/>
          <a:ext cx="4666783" cy="885600"/>
        </a:xfrm>
        <a:prstGeom prst="roundRect">
          <a:avLst/>
        </a:prstGeom>
        <a:gradFill rotWithShape="0">
          <a:gsLst>
            <a:gs pos="0">
              <a:schemeClr val="accent5">
                <a:hueOff val="-4050717"/>
                <a:satOff val="-275"/>
                <a:lumOff val="65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050717"/>
                <a:satOff val="-275"/>
                <a:lumOff val="65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050717"/>
                <a:satOff val="-275"/>
                <a:lumOff val="65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/>
            <a:t>Severe Liver Disease</a:t>
          </a:r>
          <a:endParaRPr lang="en-US" sz="3000" kern="1200"/>
        </a:p>
      </dsp:txBody>
      <dsp:txXfrm>
        <a:off x="376572" y="1490390"/>
        <a:ext cx="4580321" cy="799138"/>
      </dsp:txXfrm>
    </dsp:sp>
    <dsp:sp modelId="{C4D04197-3A93-4A3D-A04D-2AA8E691F864}">
      <dsp:nvSpPr>
        <dsp:cNvPr id="0" name=""/>
        <dsp:cNvSpPr/>
      </dsp:nvSpPr>
      <dsp:spPr>
        <a:xfrm>
          <a:off x="0" y="3250759"/>
          <a:ext cx="6666833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8101434"/>
              <a:satOff val="-551"/>
              <a:lumOff val="1307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274DAD-263C-46F3-A7A3-2C451D25F16E}">
      <dsp:nvSpPr>
        <dsp:cNvPr id="0" name=""/>
        <dsp:cNvSpPr/>
      </dsp:nvSpPr>
      <dsp:spPr>
        <a:xfrm>
          <a:off x="333341" y="2807959"/>
          <a:ext cx="4666783" cy="885600"/>
        </a:xfrm>
        <a:prstGeom prst="roundRect">
          <a:avLst/>
        </a:prstGeom>
        <a:gradFill rotWithShape="0">
          <a:gsLst>
            <a:gs pos="0">
              <a:schemeClr val="accent5">
                <a:hueOff val="-8101434"/>
                <a:satOff val="-551"/>
                <a:lumOff val="13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8101434"/>
                <a:satOff val="-551"/>
                <a:lumOff val="13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8101434"/>
                <a:satOff val="-551"/>
                <a:lumOff val="13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/>
            <a:t>Severe Cardiac Disease </a:t>
          </a:r>
          <a:endParaRPr lang="en-US" sz="3000" kern="1200"/>
        </a:p>
      </dsp:txBody>
      <dsp:txXfrm>
        <a:off x="376572" y="2851190"/>
        <a:ext cx="4580321" cy="799138"/>
      </dsp:txXfrm>
    </dsp:sp>
    <dsp:sp modelId="{DA890DC6-8BA5-46D2-8F10-244F2B141B07}">
      <dsp:nvSpPr>
        <dsp:cNvPr id="0" name=""/>
        <dsp:cNvSpPr/>
      </dsp:nvSpPr>
      <dsp:spPr>
        <a:xfrm>
          <a:off x="0" y="4611560"/>
          <a:ext cx="6666833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12152150"/>
              <a:satOff val="-826"/>
              <a:lumOff val="196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C0C388-3EBC-406E-8DD7-E2A39952DD0C}">
      <dsp:nvSpPr>
        <dsp:cNvPr id="0" name=""/>
        <dsp:cNvSpPr/>
      </dsp:nvSpPr>
      <dsp:spPr>
        <a:xfrm>
          <a:off x="333341" y="4168760"/>
          <a:ext cx="4666783" cy="885600"/>
        </a:xfrm>
        <a:prstGeom prst="round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/>
            <a:t>PTSD – relative </a:t>
          </a:r>
          <a:endParaRPr lang="en-US" sz="3000" kern="1200"/>
        </a:p>
      </dsp:txBody>
      <dsp:txXfrm>
        <a:off x="376572" y="4211991"/>
        <a:ext cx="4580321" cy="79913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45933D-C546-4F34-90C5-D63EB0370414}">
      <dsp:nvSpPr>
        <dsp:cNvPr id="0" name=""/>
        <dsp:cNvSpPr/>
      </dsp:nvSpPr>
      <dsp:spPr>
        <a:xfrm>
          <a:off x="2968203" y="511688"/>
          <a:ext cx="39586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5868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155475" y="555276"/>
        <a:ext cx="21323" cy="4264"/>
      </dsp:txXfrm>
    </dsp:sp>
    <dsp:sp modelId="{AB8E54F9-8380-42F2-BA62-E27386B35D1A}">
      <dsp:nvSpPr>
        <dsp:cNvPr id="0" name=""/>
        <dsp:cNvSpPr/>
      </dsp:nvSpPr>
      <dsp:spPr>
        <a:xfrm>
          <a:off x="1115793" y="1146"/>
          <a:ext cx="1854209" cy="11125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858" tIns="95371" rIns="90858" bIns="95371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2-3mg IV Midazolam </a:t>
          </a:r>
          <a:endParaRPr lang="en-US" sz="1600" kern="1200"/>
        </a:p>
      </dsp:txBody>
      <dsp:txXfrm>
        <a:off x="1115793" y="1146"/>
        <a:ext cx="1854209" cy="1112525"/>
      </dsp:txXfrm>
    </dsp:sp>
    <dsp:sp modelId="{6C1E9D93-EC6A-4DD9-990E-85B86BCC23C5}">
      <dsp:nvSpPr>
        <dsp:cNvPr id="0" name=""/>
        <dsp:cNvSpPr/>
      </dsp:nvSpPr>
      <dsp:spPr>
        <a:xfrm>
          <a:off x="5248880" y="511688"/>
          <a:ext cx="39586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5868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436152" y="555276"/>
        <a:ext cx="21323" cy="4264"/>
      </dsp:txXfrm>
    </dsp:sp>
    <dsp:sp modelId="{DC93D1F7-4827-413A-BB8D-5B0D00492DE6}">
      <dsp:nvSpPr>
        <dsp:cNvPr id="0" name=""/>
        <dsp:cNvSpPr/>
      </dsp:nvSpPr>
      <dsp:spPr>
        <a:xfrm>
          <a:off x="3396471" y="1146"/>
          <a:ext cx="1854209" cy="11125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858" tIns="95371" rIns="90858" bIns="95371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0.5mg/kg Ketamine </a:t>
          </a:r>
          <a:endParaRPr lang="en-US" sz="1600" kern="1200"/>
        </a:p>
      </dsp:txBody>
      <dsp:txXfrm>
        <a:off x="3396471" y="1146"/>
        <a:ext cx="1854209" cy="1112525"/>
      </dsp:txXfrm>
    </dsp:sp>
    <dsp:sp modelId="{C2367F3B-76EF-4140-ACBD-414CDAE41F72}">
      <dsp:nvSpPr>
        <dsp:cNvPr id="0" name=""/>
        <dsp:cNvSpPr/>
      </dsp:nvSpPr>
      <dsp:spPr>
        <a:xfrm>
          <a:off x="7529557" y="511688"/>
          <a:ext cx="39586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5868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716830" y="555276"/>
        <a:ext cx="21323" cy="4264"/>
      </dsp:txXfrm>
    </dsp:sp>
    <dsp:sp modelId="{F65F4668-C528-45A4-95D7-F0DB7A883975}">
      <dsp:nvSpPr>
        <dsp:cNvPr id="0" name=""/>
        <dsp:cNvSpPr/>
      </dsp:nvSpPr>
      <dsp:spPr>
        <a:xfrm>
          <a:off x="5677148" y="1146"/>
          <a:ext cx="1854209" cy="11125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858" tIns="95371" rIns="90858" bIns="95371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Brief LOC, Nystagmus </a:t>
          </a:r>
          <a:endParaRPr lang="en-US" sz="1600" kern="1200"/>
        </a:p>
      </dsp:txBody>
      <dsp:txXfrm>
        <a:off x="5677148" y="1146"/>
        <a:ext cx="1854209" cy="1112525"/>
      </dsp:txXfrm>
    </dsp:sp>
    <dsp:sp modelId="{0AE34709-F567-44A8-84D6-C0CFB76E2F4C}">
      <dsp:nvSpPr>
        <dsp:cNvPr id="0" name=""/>
        <dsp:cNvSpPr/>
      </dsp:nvSpPr>
      <dsp:spPr>
        <a:xfrm>
          <a:off x="2042898" y="1111871"/>
          <a:ext cx="6842032" cy="395868"/>
        </a:xfrm>
        <a:custGeom>
          <a:avLst/>
          <a:gdLst/>
          <a:ahLst/>
          <a:cxnLst/>
          <a:rect l="0" t="0" r="0" b="0"/>
          <a:pathLst>
            <a:path>
              <a:moveTo>
                <a:pt x="6842032" y="0"/>
              </a:moveTo>
              <a:lnTo>
                <a:pt x="6842032" y="215034"/>
              </a:lnTo>
              <a:lnTo>
                <a:pt x="0" y="215034"/>
              </a:lnTo>
              <a:lnTo>
                <a:pt x="0" y="395868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92531" y="1307673"/>
        <a:ext cx="342765" cy="4264"/>
      </dsp:txXfrm>
    </dsp:sp>
    <dsp:sp modelId="{227CF04A-FC80-4411-B12A-1C74B15BC3AA}">
      <dsp:nvSpPr>
        <dsp:cNvPr id="0" name=""/>
        <dsp:cNvSpPr/>
      </dsp:nvSpPr>
      <dsp:spPr>
        <a:xfrm>
          <a:off x="7957825" y="1146"/>
          <a:ext cx="1854209" cy="11125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858" tIns="95371" rIns="90858" bIns="95371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Commence infusion at 0.5mg/kg/hr for 6 hours </a:t>
          </a:r>
          <a:endParaRPr lang="en-US" sz="1600" kern="1200"/>
        </a:p>
      </dsp:txBody>
      <dsp:txXfrm>
        <a:off x="7957825" y="1146"/>
        <a:ext cx="1854209" cy="1112525"/>
      </dsp:txXfrm>
    </dsp:sp>
    <dsp:sp modelId="{A6CF8566-9037-4D6E-97E8-9E522C7310A5}">
      <dsp:nvSpPr>
        <dsp:cNvPr id="0" name=""/>
        <dsp:cNvSpPr/>
      </dsp:nvSpPr>
      <dsp:spPr>
        <a:xfrm>
          <a:off x="2968203" y="2050682"/>
          <a:ext cx="39586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5868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155475" y="2094270"/>
        <a:ext cx="21323" cy="4264"/>
      </dsp:txXfrm>
    </dsp:sp>
    <dsp:sp modelId="{F86C6D30-C1D2-4957-A773-1B2F25A5477A}">
      <dsp:nvSpPr>
        <dsp:cNvPr id="0" name=""/>
        <dsp:cNvSpPr/>
      </dsp:nvSpPr>
      <dsp:spPr>
        <a:xfrm>
          <a:off x="1115793" y="1540139"/>
          <a:ext cx="1854209" cy="11125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858" tIns="95371" rIns="90858" bIns="95371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Pre-prescribe:</a:t>
          </a:r>
          <a:endParaRPr lang="en-US" sz="16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/>
            <a:t>Paracetamol, Ondansetron, Cyclizine </a:t>
          </a:r>
          <a:endParaRPr lang="en-US" sz="1200" kern="1200"/>
        </a:p>
      </dsp:txBody>
      <dsp:txXfrm>
        <a:off x="1115793" y="1540139"/>
        <a:ext cx="1854209" cy="1112525"/>
      </dsp:txXfrm>
    </dsp:sp>
    <dsp:sp modelId="{661E3C47-6664-42F1-92B4-57E18FC52EB5}">
      <dsp:nvSpPr>
        <dsp:cNvPr id="0" name=""/>
        <dsp:cNvSpPr/>
      </dsp:nvSpPr>
      <dsp:spPr>
        <a:xfrm>
          <a:off x="5248880" y="2050682"/>
          <a:ext cx="39586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5868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436152" y="2094270"/>
        <a:ext cx="21323" cy="4264"/>
      </dsp:txXfrm>
    </dsp:sp>
    <dsp:sp modelId="{91AFB75E-3752-4A67-BFD5-4D325F8B2EAD}">
      <dsp:nvSpPr>
        <dsp:cNvPr id="0" name=""/>
        <dsp:cNvSpPr/>
      </dsp:nvSpPr>
      <dsp:spPr>
        <a:xfrm>
          <a:off x="3396471" y="1540139"/>
          <a:ext cx="1854209" cy="11125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858" tIns="95371" rIns="90858" bIns="95371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IV Fluids running alongside (50 ml/hr) </a:t>
          </a:r>
          <a:endParaRPr lang="en-US" sz="1600" kern="1200"/>
        </a:p>
      </dsp:txBody>
      <dsp:txXfrm>
        <a:off x="3396471" y="1540139"/>
        <a:ext cx="1854209" cy="1112525"/>
      </dsp:txXfrm>
    </dsp:sp>
    <dsp:sp modelId="{4198FD4E-9E21-49B7-BEFC-78D001C4C748}">
      <dsp:nvSpPr>
        <dsp:cNvPr id="0" name=""/>
        <dsp:cNvSpPr/>
      </dsp:nvSpPr>
      <dsp:spPr>
        <a:xfrm>
          <a:off x="7529557" y="2050682"/>
          <a:ext cx="39586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5868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716830" y="2094270"/>
        <a:ext cx="21323" cy="4264"/>
      </dsp:txXfrm>
    </dsp:sp>
    <dsp:sp modelId="{80843D48-F909-409F-9D9B-75FB5938C1EE}">
      <dsp:nvSpPr>
        <dsp:cNvPr id="0" name=""/>
        <dsp:cNvSpPr/>
      </dsp:nvSpPr>
      <dsp:spPr>
        <a:xfrm>
          <a:off x="5677148" y="1540139"/>
          <a:ext cx="1854209" cy="11125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858" tIns="95371" rIns="90858" bIns="95371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Relatively rapid recovery </a:t>
          </a:r>
          <a:endParaRPr lang="en-US" sz="1600" kern="1200"/>
        </a:p>
      </dsp:txBody>
      <dsp:txXfrm>
        <a:off x="5677148" y="1540139"/>
        <a:ext cx="1854209" cy="1112525"/>
      </dsp:txXfrm>
    </dsp:sp>
    <dsp:sp modelId="{860C4D84-18D0-4871-8E30-FD6A6399D25B}">
      <dsp:nvSpPr>
        <dsp:cNvPr id="0" name=""/>
        <dsp:cNvSpPr/>
      </dsp:nvSpPr>
      <dsp:spPr>
        <a:xfrm>
          <a:off x="2042898" y="2650865"/>
          <a:ext cx="6842032" cy="395868"/>
        </a:xfrm>
        <a:custGeom>
          <a:avLst/>
          <a:gdLst/>
          <a:ahLst/>
          <a:cxnLst/>
          <a:rect l="0" t="0" r="0" b="0"/>
          <a:pathLst>
            <a:path>
              <a:moveTo>
                <a:pt x="6842032" y="0"/>
              </a:moveTo>
              <a:lnTo>
                <a:pt x="6842032" y="215034"/>
              </a:lnTo>
              <a:lnTo>
                <a:pt x="0" y="215034"/>
              </a:lnTo>
              <a:lnTo>
                <a:pt x="0" y="395868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92531" y="2846667"/>
        <a:ext cx="342765" cy="4264"/>
      </dsp:txXfrm>
    </dsp:sp>
    <dsp:sp modelId="{4A6C3266-A25E-48A4-AB1C-E4764AB33B61}">
      <dsp:nvSpPr>
        <dsp:cNvPr id="0" name=""/>
        <dsp:cNvSpPr/>
      </dsp:nvSpPr>
      <dsp:spPr>
        <a:xfrm>
          <a:off x="7957825" y="1540139"/>
          <a:ext cx="1854209" cy="11125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858" tIns="95371" rIns="90858" bIns="95371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Eat and Drink </a:t>
          </a:r>
          <a:endParaRPr lang="en-US" sz="1600" kern="1200"/>
        </a:p>
      </dsp:txBody>
      <dsp:txXfrm>
        <a:off x="7957825" y="1540139"/>
        <a:ext cx="1854209" cy="1112525"/>
      </dsp:txXfrm>
    </dsp:sp>
    <dsp:sp modelId="{6C25854D-B075-4BEA-9070-F07CC983CEAF}">
      <dsp:nvSpPr>
        <dsp:cNvPr id="0" name=""/>
        <dsp:cNvSpPr/>
      </dsp:nvSpPr>
      <dsp:spPr>
        <a:xfrm>
          <a:off x="1115793" y="3079133"/>
          <a:ext cx="1854209" cy="11125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858" tIns="95371" rIns="90858" bIns="95371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Home by 1700</a:t>
          </a:r>
          <a:endParaRPr lang="en-US" sz="1600" kern="1200"/>
        </a:p>
      </dsp:txBody>
      <dsp:txXfrm>
        <a:off x="1115793" y="3079133"/>
        <a:ext cx="1854209" cy="111252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D697D7-2F54-4671-BF39-3C75BCA5ECBB}">
      <dsp:nvSpPr>
        <dsp:cNvPr id="0" name=""/>
        <dsp:cNvSpPr/>
      </dsp:nvSpPr>
      <dsp:spPr>
        <a:xfrm>
          <a:off x="3201" y="445489"/>
          <a:ext cx="2539866" cy="152391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Hallucinations / Agitation / Singing </a:t>
          </a:r>
          <a:endParaRPr lang="en-US" sz="19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500" kern="1200"/>
            <a:t>Problematic 1-2%</a:t>
          </a:r>
          <a:endParaRPr lang="en-US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500" kern="1200"/>
            <a:t>Terminated 1 infusion due to agitation </a:t>
          </a:r>
          <a:endParaRPr lang="en-US" sz="1500" kern="1200"/>
        </a:p>
      </dsp:txBody>
      <dsp:txXfrm>
        <a:off x="3201" y="445489"/>
        <a:ext cx="2539866" cy="1523919"/>
      </dsp:txXfrm>
    </dsp:sp>
    <dsp:sp modelId="{ABAEBE55-5BAC-4B9B-A99C-E7F9BED421F2}">
      <dsp:nvSpPr>
        <dsp:cNvPr id="0" name=""/>
        <dsp:cNvSpPr/>
      </dsp:nvSpPr>
      <dsp:spPr>
        <a:xfrm>
          <a:off x="2797054" y="445489"/>
          <a:ext cx="2539866" cy="1523919"/>
        </a:xfrm>
        <a:prstGeom prst="rect">
          <a:avLst/>
        </a:prstGeom>
        <a:solidFill>
          <a:schemeClr val="accent2">
            <a:hueOff val="1073936"/>
            <a:satOff val="-3082"/>
            <a:lumOff val="-493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N&amp;V (15%)</a:t>
          </a:r>
          <a:endParaRPr lang="en-US" sz="1900" kern="1200"/>
        </a:p>
      </dsp:txBody>
      <dsp:txXfrm>
        <a:off x="2797054" y="445489"/>
        <a:ext cx="2539866" cy="1523919"/>
      </dsp:txXfrm>
    </dsp:sp>
    <dsp:sp modelId="{8D500E84-9D41-491C-BE63-89583E6085C5}">
      <dsp:nvSpPr>
        <dsp:cNvPr id="0" name=""/>
        <dsp:cNvSpPr/>
      </dsp:nvSpPr>
      <dsp:spPr>
        <a:xfrm>
          <a:off x="5590907" y="445489"/>
          <a:ext cx="2539866" cy="1523919"/>
        </a:xfrm>
        <a:prstGeom prst="rect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Headache (12%)</a:t>
          </a:r>
          <a:endParaRPr lang="en-US" sz="1900" kern="1200"/>
        </a:p>
      </dsp:txBody>
      <dsp:txXfrm>
        <a:off x="5590907" y="445489"/>
        <a:ext cx="2539866" cy="1523919"/>
      </dsp:txXfrm>
    </dsp:sp>
    <dsp:sp modelId="{5952CB28-238D-42EE-9103-290C8951DC50}">
      <dsp:nvSpPr>
        <dsp:cNvPr id="0" name=""/>
        <dsp:cNvSpPr/>
      </dsp:nvSpPr>
      <dsp:spPr>
        <a:xfrm>
          <a:off x="8384760" y="445489"/>
          <a:ext cx="2539866" cy="1523919"/>
        </a:xfrm>
        <a:prstGeom prst="rect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CVS effects (HR/BP)</a:t>
          </a:r>
          <a:endParaRPr lang="en-US" sz="19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500" kern="1200"/>
            <a:t>Problematic (4%)</a:t>
          </a:r>
          <a:endParaRPr lang="en-US" sz="1500" kern="1200"/>
        </a:p>
      </dsp:txBody>
      <dsp:txXfrm>
        <a:off x="8384760" y="445489"/>
        <a:ext cx="2539866" cy="1523919"/>
      </dsp:txXfrm>
    </dsp:sp>
    <dsp:sp modelId="{A8129743-4742-4422-9611-7F51B4E593DE}">
      <dsp:nvSpPr>
        <dsp:cNvPr id="0" name=""/>
        <dsp:cNvSpPr/>
      </dsp:nvSpPr>
      <dsp:spPr>
        <a:xfrm>
          <a:off x="1400128" y="2223395"/>
          <a:ext cx="2539866" cy="1523919"/>
        </a:xfrm>
        <a:prstGeom prst="rect">
          <a:avLst/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Urinary Retention </a:t>
          </a:r>
          <a:endParaRPr lang="en-US" sz="19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500" kern="1200"/>
            <a:t>Problematic &lt;1%</a:t>
          </a:r>
          <a:endParaRPr lang="en-US" sz="1500" kern="1200"/>
        </a:p>
      </dsp:txBody>
      <dsp:txXfrm>
        <a:off x="1400128" y="2223395"/>
        <a:ext cx="2539866" cy="1523919"/>
      </dsp:txXfrm>
    </dsp:sp>
    <dsp:sp modelId="{9B867A83-403B-450F-B538-9C692B0C0C21}">
      <dsp:nvSpPr>
        <dsp:cNvPr id="0" name=""/>
        <dsp:cNvSpPr/>
      </dsp:nvSpPr>
      <dsp:spPr>
        <a:xfrm>
          <a:off x="4193981" y="2223395"/>
          <a:ext cx="2539866" cy="1523919"/>
        </a:xfrm>
        <a:prstGeom prst="rect">
          <a:avLst/>
        </a:prstGeom>
        <a:solidFill>
          <a:schemeClr val="accent2">
            <a:hueOff val="5369678"/>
            <a:satOff val="-15411"/>
            <a:lumOff val="-2467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/>
            <a:t>No Ketamine Uropathy (so far!)</a:t>
          </a:r>
          <a:endParaRPr lang="en-US" sz="1900" kern="1200" dirty="0"/>
        </a:p>
      </dsp:txBody>
      <dsp:txXfrm>
        <a:off x="4193981" y="2223395"/>
        <a:ext cx="2539866" cy="1523919"/>
      </dsp:txXfrm>
    </dsp:sp>
    <dsp:sp modelId="{31339ADF-98A4-42E2-9DFE-D8CD6E26C471}">
      <dsp:nvSpPr>
        <dsp:cNvPr id="0" name=""/>
        <dsp:cNvSpPr/>
      </dsp:nvSpPr>
      <dsp:spPr>
        <a:xfrm>
          <a:off x="6987834" y="2223395"/>
          <a:ext cx="2539866" cy="1523919"/>
        </a:xfrm>
        <a:prstGeom prst="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No Ketamine Cholangiopathy (so far!)</a:t>
          </a:r>
          <a:endParaRPr lang="en-US" sz="1900" kern="1200"/>
        </a:p>
      </dsp:txBody>
      <dsp:txXfrm>
        <a:off x="6987834" y="2223395"/>
        <a:ext cx="2539866" cy="152391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4996F0-DA6B-4AFE-A184-6F2BA00E1907}">
      <dsp:nvSpPr>
        <dsp:cNvPr id="0" name=""/>
        <dsp:cNvSpPr/>
      </dsp:nvSpPr>
      <dsp:spPr>
        <a:xfrm>
          <a:off x="606456" y="0"/>
          <a:ext cx="5453920" cy="5453920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6762EBC-DE0F-4E74-9800-EA5A4810A656}">
      <dsp:nvSpPr>
        <dsp:cNvPr id="0" name=""/>
        <dsp:cNvSpPr/>
      </dsp:nvSpPr>
      <dsp:spPr>
        <a:xfrm>
          <a:off x="1124578" y="518122"/>
          <a:ext cx="2127028" cy="2127028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/>
            <a:t>Calm quiet environment </a:t>
          </a:r>
          <a:endParaRPr lang="en-US" sz="2300" kern="1200"/>
        </a:p>
      </dsp:txBody>
      <dsp:txXfrm>
        <a:off x="1228411" y="621955"/>
        <a:ext cx="1919362" cy="1919362"/>
      </dsp:txXfrm>
    </dsp:sp>
    <dsp:sp modelId="{7408F24B-ED24-4F4F-B4E7-E6AC99D29FDB}">
      <dsp:nvSpPr>
        <dsp:cNvPr id="0" name=""/>
        <dsp:cNvSpPr/>
      </dsp:nvSpPr>
      <dsp:spPr>
        <a:xfrm>
          <a:off x="3415225" y="518122"/>
          <a:ext cx="2127028" cy="2127028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/>
            <a:t>No music!</a:t>
          </a:r>
          <a:endParaRPr lang="en-US" sz="2300" kern="1200"/>
        </a:p>
      </dsp:txBody>
      <dsp:txXfrm>
        <a:off x="3519058" y="621955"/>
        <a:ext cx="1919362" cy="1919362"/>
      </dsp:txXfrm>
    </dsp:sp>
    <dsp:sp modelId="{D9707714-2E84-43B6-A546-D3EA4B4464A7}">
      <dsp:nvSpPr>
        <dsp:cNvPr id="0" name=""/>
        <dsp:cNvSpPr/>
      </dsp:nvSpPr>
      <dsp:spPr>
        <a:xfrm>
          <a:off x="1124578" y="2808768"/>
          <a:ext cx="2127028" cy="2127028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/>
            <a:t>Patient recovery staff </a:t>
          </a:r>
          <a:endParaRPr lang="en-US" sz="2300" kern="1200"/>
        </a:p>
      </dsp:txBody>
      <dsp:txXfrm>
        <a:off x="1228411" y="2912601"/>
        <a:ext cx="1919362" cy="1919362"/>
      </dsp:txXfrm>
    </dsp:sp>
    <dsp:sp modelId="{6921EC01-23D7-4494-82B4-45511A3D7D65}">
      <dsp:nvSpPr>
        <dsp:cNvPr id="0" name=""/>
        <dsp:cNvSpPr/>
      </dsp:nvSpPr>
      <dsp:spPr>
        <a:xfrm>
          <a:off x="3415225" y="2808768"/>
          <a:ext cx="2127028" cy="2127028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/>
            <a:t>Hypertension / tachycardia usually settles </a:t>
          </a:r>
          <a:endParaRPr lang="en-US" sz="2300" kern="1200"/>
        </a:p>
      </dsp:txBody>
      <dsp:txXfrm>
        <a:off x="3519058" y="2912601"/>
        <a:ext cx="1919362" cy="191936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39332C-BC4F-4B6E-9235-77490BFDACDA}">
      <dsp:nvSpPr>
        <dsp:cNvPr id="0" name=""/>
        <dsp:cNvSpPr/>
      </dsp:nvSpPr>
      <dsp:spPr>
        <a:xfrm>
          <a:off x="307345" y="1546"/>
          <a:ext cx="3222855" cy="193371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/>
            <a:t>72% report improved QoL</a:t>
          </a:r>
          <a:endParaRPr lang="en-US" sz="2300" kern="1200"/>
        </a:p>
      </dsp:txBody>
      <dsp:txXfrm>
        <a:off x="307345" y="1546"/>
        <a:ext cx="3222855" cy="1933713"/>
      </dsp:txXfrm>
    </dsp:sp>
    <dsp:sp modelId="{366BA2E3-F0FD-451E-BF63-D44958540807}">
      <dsp:nvSpPr>
        <dsp:cNvPr id="0" name=""/>
        <dsp:cNvSpPr/>
      </dsp:nvSpPr>
      <dsp:spPr>
        <a:xfrm>
          <a:off x="3852486" y="1546"/>
          <a:ext cx="3222855" cy="193371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/>
            <a:t>59% report improved physical functioning </a:t>
          </a:r>
          <a:endParaRPr lang="en-US" sz="2300" kern="1200"/>
        </a:p>
      </dsp:txBody>
      <dsp:txXfrm>
        <a:off x="3852486" y="1546"/>
        <a:ext cx="3222855" cy="1933713"/>
      </dsp:txXfrm>
    </dsp:sp>
    <dsp:sp modelId="{181B4AE9-74D8-42F7-9AAA-713F0599793A}">
      <dsp:nvSpPr>
        <dsp:cNvPr id="0" name=""/>
        <dsp:cNvSpPr/>
      </dsp:nvSpPr>
      <dsp:spPr>
        <a:xfrm>
          <a:off x="7397627" y="1546"/>
          <a:ext cx="3222855" cy="193371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/>
            <a:t>54% significant improvement in pain </a:t>
          </a:r>
          <a:endParaRPr lang="en-US" sz="2300" kern="1200"/>
        </a:p>
      </dsp:txBody>
      <dsp:txXfrm>
        <a:off x="7397627" y="1546"/>
        <a:ext cx="3222855" cy="1933713"/>
      </dsp:txXfrm>
    </dsp:sp>
    <dsp:sp modelId="{F885FDF5-90D8-4772-BD4A-0A268B15769A}">
      <dsp:nvSpPr>
        <dsp:cNvPr id="0" name=""/>
        <dsp:cNvSpPr/>
      </dsp:nvSpPr>
      <dsp:spPr>
        <a:xfrm>
          <a:off x="3852486" y="2257545"/>
          <a:ext cx="3222855" cy="193371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/>
            <a:t>Repeats</a:t>
          </a:r>
          <a:endParaRPr lang="en-US" sz="23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 dirty="0"/>
            <a:t>4-6 months sig improvement (pain / function)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 dirty="0"/>
            <a:t>Sustained reductions in opioids </a:t>
          </a:r>
          <a:endParaRPr lang="en-US" sz="1800" kern="1200" dirty="0"/>
        </a:p>
      </dsp:txBody>
      <dsp:txXfrm>
        <a:off x="3852486" y="2257545"/>
        <a:ext cx="3222855" cy="193371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AC4503-7BBF-4C0F-BFA8-3480A1E40E33}">
      <dsp:nvSpPr>
        <dsp:cNvPr id="0" name=""/>
        <dsp:cNvSpPr/>
      </dsp:nvSpPr>
      <dsp:spPr>
        <a:xfrm>
          <a:off x="961120" y="2079"/>
          <a:ext cx="2094322" cy="125659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10yr Hx CP (June 2023)</a:t>
          </a:r>
          <a:endParaRPr lang="en-US" sz="1600" kern="1200"/>
        </a:p>
      </dsp:txBody>
      <dsp:txXfrm>
        <a:off x="961120" y="2079"/>
        <a:ext cx="2094322" cy="1256593"/>
      </dsp:txXfrm>
    </dsp:sp>
    <dsp:sp modelId="{0D1C55F2-F9DF-45A0-B8B2-0BDCE9DE31B1}">
      <dsp:nvSpPr>
        <dsp:cNvPr id="0" name=""/>
        <dsp:cNvSpPr/>
      </dsp:nvSpPr>
      <dsp:spPr>
        <a:xfrm>
          <a:off x="3264875" y="2079"/>
          <a:ext cx="2094322" cy="1256593"/>
        </a:xfrm>
        <a:prstGeom prst="rect">
          <a:avLst/>
        </a:prstGeom>
        <a:solidFill>
          <a:schemeClr val="accent5">
            <a:hueOff val="-1350239"/>
            <a:satOff val="-92"/>
            <a:lumOff val="21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Daily average pain 8/10</a:t>
          </a:r>
          <a:endParaRPr lang="en-US" sz="1600" kern="1200"/>
        </a:p>
      </dsp:txBody>
      <dsp:txXfrm>
        <a:off x="3264875" y="2079"/>
        <a:ext cx="2094322" cy="1256593"/>
      </dsp:txXfrm>
    </dsp:sp>
    <dsp:sp modelId="{C07CBB87-37BF-44A1-894B-08BC65CC1627}">
      <dsp:nvSpPr>
        <dsp:cNvPr id="0" name=""/>
        <dsp:cNvSpPr/>
      </dsp:nvSpPr>
      <dsp:spPr>
        <a:xfrm>
          <a:off x="5568630" y="2079"/>
          <a:ext cx="2094322" cy="1256593"/>
        </a:xfrm>
        <a:prstGeom prst="rect">
          <a:avLst/>
        </a:prstGeom>
        <a:solidFill>
          <a:schemeClr val="accent5">
            <a:hueOff val="-2700478"/>
            <a:satOff val="-184"/>
            <a:lumOff val="43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175 mcg/hr Fentanyl patch - ‘Zombified’ </a:t>
          </a:r>
          <a:endParaRPr lang="en-US" sz="1600" kern="1200"/>
        </a:p>
      </dsp:txBody>
      <dsp:txXfrm>
        <a:off x="5568630" y="2079"/>
        <a:ext cx="2094322" cy="1256593"/>
      </dsp:txXfrm>
    </dsp:sp>
    <dsp:sp modelId="{AAF15DFD-DCE6-44E5-9DC9-913F1EFE6391}">
      <dsp:nvSpPr>
        <dsp:cNvPr id="0" name=""/>
        <dsp:cNvSpPr/>
      </dsp:nvSpPr>
      <dsp:spPr>
        <a:xfrm>
          <a:off x="7872385" y="2079"/>
          <a:ext cx="2094322" cy="1256593"/>
        </a:xfrm>
        <a:prstGeom prst="rect">
          <a:avLst/>
        </a:prstGeom>
        <a:solidFill>
          <a:schemeClr val="accent5">
            <a:hueOff val="-4050717"/>
            <a:satOff val="-275"/>
            <a:lumOff val="65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SCS in situ – initially helpful</a:t>
          </a:r>
          <a:endParaRPr lang="en-US" sz="1600" kern="1200"/>
        </a:p>
      </dsp:txBody>
      <dsp:txXfrm>
        <a:off x="7872385" y="2079"/>
        <a:ext cx="2094322" cy="1256593"/>
      </dsp:txXfrm>
    </dsp:sp>
    <dsp:sp modelId="{1A35CD08-E347-4C0D-8944-28894AB38300}">
      <dsp:nvSpPr>
        <dsp:cNvPr id="0" name=""/>
        <dsp:cNvSpPr/>
      </dsp:nvSpPr>
      <dsp:spPr>
        <a:xfrm>
          <a:off x="961120" y="1468105"/>
          <a:ext cx="2094322" cy="1256593"/>
        </a:xfrm>
        <a:prstGeom prst="rect">
          <a:avLst/>
        </a:prstGeom>
        <a:solidFill>
          <a:schemeClr val="accent5">
            <a:hueOff val="-5400955"/>
            <a:satOff val="-367"/>
            <a:lumOff val="87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Prev treatments: Coeliac plexus Block, Gabapentinoids, Amitriptyline, Many opioids </a:t>
          </a:r>
          <a:endParaRPr lang="en-US" sz="1600" kern="1200"/>
        </a:p>
      </dsp:txBody>
      <dsp:txXfrm>
        <a:off x="961120" y="1468105"/>
        <a:ext cx="2094322" cy="1256593"/>
      </dsp:txXfrm>
    </dsp:sp>
    <dsp:sp modelId="{B50DC288-A7C6-4531-93B4-EBCE0B6B2FEC}">
      <dsp:nvSpPr>
        <dsp:cNvPr id="0" name=""/>
        <dsp:cNvSpPr/>
      </dsp:nvSpPr>
      <dsp:spPr>
        <a:xfrm>
          <a:off x="3264875" y="1468105"/>
          <a:ext cx="2094322" cy="1256593"/>
        </a:xfrm>
        <a:prstGeom prst="rect">
          <a:avLst/>
        </a:prstGeom>
        <a:solidFill>
          <a:schemeClr val="accent5">
            <a:hueOff val="-6751195"/>
            <a:satOff val="-459"/>
            <a:lumOff val="108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V Poor nutritional intake - ~45Kg </a:t>
          </a:r>
          <a:endParaRPr lang="en-US" sz="1600" kern="1200"/>
        </a:p>
      </dsp:txBody>
      <dsp:txXfrm>
        <a:off x="3264875" y="1468105"/>
        <a:ext cx="2094322" cy="1256593"/>
      </dsp:txXfrm>
    </dsp:sp>
    <dsp:sp modelId="{19AEF8C7-FD14-47F1-A85B-40739E6710FC}">
      <dsp:nvSpPr>
        <dsp:cNvPr id="0" name=""/>
        <dsp:cNvSpPr/>
      </dsp:nvSpPr>
      <dsp:spPr>
        <a:xfrm>
          <a:off x="5568630" y="1468105"/>
          <a:ext cx="2094322" cy="1256593"/>
        </a:xfrm>
        <a:prstGeom prst="rect">
          <a:avLst/>
        </a:prstGeom>
        <a:solidFill>
          <a:schemeClr val="accent5">
            <a:hueOff val="-8101434"/>
            <a:satOff val="-551"/>
            <a:lumOff val="13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Sleeping only on sofa leaning forwards </a:t>
          </a:r>
          <a:endParaRPr lang="en-US" sz="1600" kern="1200"/>
        </a:p>
      </dsp:txBody>
      <dsp:txXfrm>
        <a:off x="5568630" y="1468105"/>
        <a:ext cx="2094322" cy="1256593"/>
      </dsp:txXfrm>
    </dsp:sp>
    <dsp:sp modelId="{3A6BA363-13C4-4AEC-8F6F-011F7C68C5A5}">
      <dsp:nvSpPr>
        <dsp:cNvPr id="0" name=""/>
        <dsp:cNvSpPr/>
      </dsp:nvSpPr>
      <dsp:spPr>
        <a:xfrm>
          <a:off x="7872385" y="1468105"/>
          <a:ext cx="2094322" cy="1256593"/>
        </a:xfrm>
        <a:prstGeom prst="rect">
          <a:avLst/>
        </a:prstGeom>
        <a:solidFill>
          <a:schemeClr val="accent5">
            <a:hueOff val="-9451672"/>
            <a:satOff val="-642"/>
            <a:lumOff val="152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Developed pressure sore on right buttock </a:t>
          </a:r>
          <a:endParaRPr lang="en-US" sz="1600" kern="1200"/>
        </a:p>
      </dsp:txBody>
      <dsp:txXfrm>
        <a:off x="7872385" y="1468105"/>
        <a:ext cx="2094322" cy="1256593"/>
      </dsp:txXfrm>
    </dsp:sp>
    <dsp:sp modelId="{96A7DE34-3425-4423-B1B7-9CF9FBEB88C4}">
      <dsp:nvSpPr>
        <dsp:cNvPr id="0" name=""/>
        <dsp:cNvSpPr/>
      </dsp:nvSpPr>
      <dsp:spPr>
        <a:xfrm>
          <a:off x="3264875" y="2934131"/>
          <a:ext cx="2094322" cy="1256593"/>
        </a:xfrm>
        <a:prstGeom prst="rect">
          <a:avLst/>
        </a:prstGeom>
        <a:solidFill>
          <a:schemeClr val="accent5">
            <a:hueOff val="-10801911"/>
            <a:satOff val="-734"/>
            <a:lumOff val="174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Not worked for 6 years</a:t>
          </a:r>
          <a:endParaRPr lang="en-US" sz="1600" kern="1200"/>
        </a:p>
      </dsp:txBody>
      <dsp:txXfrm>
        <a:off x="3264875" y="2934131"/>
        <a:ext cx="2094322" cy="1256593"/>
      </dsp:txXfrm>
    </dsp:sp>
    <dsp:sp modelId="{74F934B0-7F2C-401D-8313-E848E5416232}">
      <dsp:nvSpPr>
        <dsp:cNvPr id="0" name=""/>
        <dsp:cNvSpPr/>
      </dsp:nvSpPr>
      <dsp:spPr>
        <a:xfrm>
          <a:off x="5568630" y="2934131"/>
          <a:ext cx="2094322" cy="1256593"/>
        </a:xfrm>
        <a:prstGeom prst="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Too high risk for surgery </a:t>
          </a:r>
          <a:endParaRPr lang="en-US" sz="1600" kern="1200"/>
        </a:p>
      </dsp:txBody>
      <dsp:txXfrm>
        <a:off x="5568630" y="2934131"/>
        <a:ext cx="2094322" cy="125659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D2B757-F499-40C6-9287-4B26BF96E805}">
      <dsp:nvSpPr>
        <dsp:cNvPr id="0" name=""/>
        <dsp:cNvSpPr/>
      </dsp:nvSpPr>
      <dsp:spPr>
        <a:xfrm>
          <a:off x="0" y="361084"/>
          <a:ext cx="6666833" cy="61425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4 Infusions (Since June 2023)</a:t>
          </a:r>
          <a:endParaRPr lang="en-US" sz="2500" kern="1200"/>
        </a:p>
      </dsp:txBody>
      <dsp:txXfrm>
        <a:off x="29985" y="391069"/>
        <a:ext cx="6606863" cy="554280"/>
      </dsp:txXfrm>
    </dsp:sp>
    <dsp:sp modelId="{3DE6BEB3-E38C-48E3-A214-3F870AB2B377}">
      <dsp:nvSpPr>
        <dsp:cNvPr id="0" name=""/>
        <dsp:cNvSpPr/>
      </dsp:nvSpPr>
      <dsp:spPr>
        <a:xfrm>
          <a:off x="0" y="1047334"/>
          <a:ext cx="6666833" cy="614250"/>
        </a:xfrm>
        <a:prstGeom prst="roundRect">
          <a:avLst/>
        </a:prstGeom>
        <a:gradFill rotWithShape="0">
          <a:gsLst>
            <a:gs pos="0">
              <a:schemeClr val="accent5">
                <a:hueOff val="-2025358"/>
                <a:satOff val="-138"/>
                <a:lumOff val="32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025358"/>
                <a:satOff val="-138"/>
                <a:lumOff val="32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025358"/>
                <a:satOff val="-138"/>
                <a:lumOff val="32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Average pain 4/10</a:t>
          </a:r>
          <a:endParaRPr lang="en-US" sz="2500" kern="1200"/>
        </a:p>
      </dsp:txBody>
      <dsp:txXfrm>
        <a:off x="29985" y="1077319"/>
        <a:ext cx="6606863" cy="554280"/>
      </dsp:txXfrm>
    </dsp:sp>
    <dsp:sp modelId="{F24E8969-ACB5-47FD-9204-C0B7F127AEBB}">
      <dsp:nvSpPr>
        <dsp:cNvPr id="0" name=""/>
        <dsp:cNvSpPr/>
      </dsp:nvSpPr>
      <dsp:spPr>
        <a:xfrm>
          <a:off x="0" y="1733585"/>
          <a:ext cx="6666833" cy="614250"/>
        </a:xfrm>
        <a:prstGeom prst="roundRect">
          <a:avLst/>
        </a:prstGeom>
        <a:gradFill rotWithShape="0">
          <a:gsLst>
            <a:gs pos="0">
              <a:schemeClr val="accent5">
                <a:hueOff val="-4050717"/>
                <a:satOff val="-275"/>
                <a:lumOff val="65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050717"/>
                <a:satOff val="-275"/>
                <a:lumOff val="65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050717"/>
                <a:satOff val="-275"/>
                <a:lumOff val="65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Fentanyl 12mcg/hr </a:t>
          </a:r>
          <a:endParaRPr lang="en-US" sz="2500" kern="1200"/>
        </a:p>
      </dsp:txBody>
      <dsp:txXfrm>
        <a:off x="29985" y="1763570"/>
        <a:ext cx="6606863" cy="554280"/>
      </dsp:txXfrm>
    </dsp:sp>
    <dsp:sp modelId="{6D69AE23-21C2-4785-8166-C4FE736A056F}">
      <dsp:nvSpPr>
        <dsp:cNvPr id="0" name=""/>
        <dsp:cNvSpPr/>
      </dsp:nvSpPr>
      <dsp:spPr>
        <a:xfrm>
          <a:off x="0" y="2419835"/>
          <a:ext cx="6666833" cy="614250"/>
        </a:xfrm>
        <a:prstGeom prst="roundRect">
          <a:avLst/>
        </a:prstGeom>
        <a:gradFill rotWithShape="0">
          <a:gsLst>
            <a:gs pos="0">
              <a:schemeClr val="accent5">
                <a:hueOff val="-6076075"/>
                <a:satOff val="-413"/>
                <a:lumOff val="98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076075"/>
                <a:satOff val="-413"/>
                <a:lumOff val="98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076075"/>
                <a:satOff val="-413"/>
                <a:lumOff val="98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Pain relief lasts approx. 5-6 months </a:t>
          </a:r>
          <a:endParaRPr lang="en-US" sz="2500" kern="1200"/>
        </a:p>
      </dsp:txBody>
      <dsp:txXfrm>
        <a:off x="29985" y="2449820"/>
        <a:ext cx="6606863" cy="554280"/>
      </dsp:txXfrm>
    </dsp:sp>
    <dsp:sp modelId="{A07B8340-DE61-4FC7-BBAE-CA7F618F7941}">
      <dsp:nvSpPr>
        <dsp:cNvPr id="0" name=""/>
        <dsp:cNvSpPr/>
      </dsp:nvSpPr>
      <dsp:spPr>
        <a:xfrm>
          <a:off x="0" y="3106085"/>
          <a:ext cx="6666833" cy="614250"/>
        </a:xfrm>
        <a:prstGeom prst="roundRect">
          <a:avLst/>
        </a:prstGeom>
        <a:gradFill rotWithShape="0">
          <a:gsLst>
            <a:gs pos="0">
              <a:schemeClr val="accent5">
                <a:hueOff val="-8101434"/>
                <a:satOff val="-551"/>
                <a:lumOff val="13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8101434"/>
                <a:satOff val="-551"/>
                <a:lumOff val="13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8101434"/>
                <a:satOff val="-551"/>
                <a:lumOff val="13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Improved function</a:t>
          </a:r>
          <a:endParaRPr lang="en-US" sz="2500" kern="1200"/>
        </a:p>
      </dsp:txBody>
      <dsp:txXfrm>
        <a:off x="29985" y="3136070"/>
        <a:ext cx="6606863" cy="554280"/>
      </dsp:txXfrm>
    </dsp:sp>
    <dsp:sp modelId="{F9E40F3C-A7E2-44A0-B2B1-EE6E6D7D7A2B}">
      <dsp:nvSpPr>
        <dsp:cNvPr id="0" name=""/>
        <dsp:cNvSpPr/>
      </dsp:nvSpPr>
      <dsp:spPr>
        <a:xfrm>
          <a:off x="0" y="3792335"/>
          <a:ext cx="6666833" cy="614250"/>
        </a:xfrm>
        <a:prstGeom prst="roundRect">
          <a:avLst/>
        </a:prstGeom>
        <a:gradFill rotWithShape="0">
          <a:gsLst>
            <a:gs pos="0">
              <a:schemeClr val="accent5">
                <a:hueOff val="-10126791"/>
                <a:satOff val="-688"/>
                <a:lumOff val="163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0126791"/>
                <a:satOff val="-688"/>
                <a:lumOff val="163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0126791"/>
                <a:satOff val="-688"/>
                <a:lumOff val="163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Better able to cope</a:t>
          </a:r>
          <a:endParaRPr lang="en-US" sz="2500" kern="1200"/>
        </a:p>
      </dsp:txBody>
      <dsp:txXfrm>
        <a:off x="29985" y="3822320"/>
        <a:ext cx="6606863" cy="554280"/>
      </dsp:txXfrm>
    </dsp:sp>
    <dsp:sp modelId="{5D95BE89-2715-4CA3-9AC2-E91D030AEC6E}">
      <dsp:nvSpPr>
        <dsp:cNvPr id="0" name=""/>
        <dsp:cNvSpPr/>
      </dsp:nvSpPr>
      <dsp:spPr>
        <a:xfrm>
          <a:off x="0" y="4478585"/>
          <a:ext cx="6666833" cy="614250"/>
        </a:xfrm>
        <a:prstGeom prst="round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Requested pain psychology to aid with flare Mx </a:t>
          </a:r>
          <a:endParaRPr lang="en-US" sz="2500" kern="1200"/>
        </a:p>
      </dsp:txBody>
      <dsp:txXfrm>
        <a:off x="29985" y="4508570"/>
        <a:ext cx="6606863" cy="55428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928EC8-0D5F-45DD-972A-E8D65440B8E2}">
      <dsp:nvSpPr>
        <dsp:cNvPr id="0" name=""/>
        <dsp:cNvSpPr/>
      </dsp:nvSpPr>
      <dsp:spPr>
        <a:xfrm>
          <a:off x="0" y="435919"/>
          <a:ext cx="6666833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47BCE0-4CD6-4C91-BFB7-ABC64A6DBC6B}">
      <dsp:nvSpPr>
        <dsp:cNvPr id="0" name=""/>
        <dsp:cNvSpPr/>
      </dsp:nvSpPr>
      <dsp:spPr>
        <a:xfrm>
          <a:off x="333341" y="199759"/>
          <a:ext cx="4666783" cy="4723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Crush injury on building site</a:t>
          </a:r>
          <a:endParaRPr lang="en-US" sz="1600" kern="1200"/>
        </a:p>
      </dsp:txBody>
      <dsp:txXfrm>
        <a:off x="356398" y="222816"/>
        <a:ext cx="4620669" cy="426206"/>
      </dsp:txXfrm>
    </dsp:sp>
    <dsp:sp modelId="{9BEACA50-AE6B-464E-8B76-2AEF488A8901}">
      <dsp:nvSpPr>
        <dsp:cNvPr id="0" name=""/>
        <dsp:cNvSpPr/>
      </dsp:nvSpPr>
      <dsp:spPr>
        <a:xfrm>
          <a:off x="0" y="1161679"/>
          <a:ext cx="6666833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1610903"/>
              <a:satOff val="-4623"/>
              <a:lumOff val="-740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E42EFE-F23F-4888-93DF-9BD27ABB32E9}">
      <dsp:nvSpPr>
        <dsp:cNvPr id="0" name=""/>
        <dsp:cNvSpPr/>
      </dsp:nvSpPr>
      <dsp:spPr>
        <a:xfrm>
          <a:off x="333341" y="925519"/>
          <a:ext cx="4666783" cy="472320"/>
        </a:xfrm>
        <a:prstGeom prst="roundRect">
          <a:avLst/>
        </a:prstGeom>
        <a:gradFill rotWithShape="0">
          <a:gsLst>
            <a:gs pos="0">
              <a:schemeClr val="accent2">
                <a:hueOff val="1610903"/>
                <a:satOff val="-4623"/>
                <a:lumOff val="-74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1610903"/>
                <a:satOff val="-4623"/>
                <a:lumOff val="-74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1610903"/>
                <a:satOff val="-4623"/>
                <a:lumOff val="-74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Chronic Post Traumatic Pain / CRPS </a:t>
          </a:r>
          <a:endParaRPr lang="en-US" sz="1600" kern="1200" dirty="0"/>
        </a:p>
      </dsp:txBody>
      <dsp:txXfrm>
        <a:off x="356398" y="948576"/>
        <a:ext cx="4620669" cy="426206"/>
      </dsp:txXfrm>
    </dsp:sp>
    <dsp:sp modelId="{7446B74A-48A3-4857-9088-0F95DCE4B3DC}">
      <dsp:nvSpPr>
        <dsp:cNvPr id="0" name=""/>
        <dsp:cNvSpPr/>
      </dsp:nvSpPr>
      <dsp:spPr>
        <a:xfrm>
          <a:off x="0" y="1887439"/>
          <a:ext cx="6666833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3221807"/>
              <a:satOff val="-9246"/>
              <a:lumOff val="-1480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DCED1B-A7AC-412F-AB0D-D595F7700781}">
      <dsp:nvSpPr>
        <dsp:cNvPr id="0" name=""/>
        <dsp:cNvSpPr/>
      </dsp:nvSpPr>
      <dsp:spPr>
        <a:xfrm>
          <a:off x="333341" y="1651279"/>
          <a:ext cx="4666783" cy="472320"/>
        </a:xfrm>
        <a:prstGeom prst="roundRect">
          <a:avLst/>
        </a:prstGeom>
        <a:gradFill rotWithShape="0">
          <a:gsLst>
            <a:gs pos="0">
              <a:schemeClr val="accent2">
                <a:hueOff val="3221807"/>
                <a:satOff val="-9246"/>
                <a:lumOff val="-148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3221807"/>
                <a:satOff val="-9246"/>
                <a:lumOff val="-148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3221807"/>
                <a:satOff val="-9246"/>
                <a:lumOff val="-148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PTSD / Depression / Anxiety</a:t>
          </a:r>
          <a:endParaRPr lang="en-US" sz="1600" kern="1200" dirty="0"/>
        </a:p>
      </dsp:txBody>
      <dsp:txXfrm>
        <a:off x="356398" y="1674336"/>
        <a:ext cx="4620669" cy="426206"/>
      </dsp:txXfrm>
    </dsp:sp>
    <dsp:sp modelId="{D249DC5A-359B-404F-9995-1FA1E38B4292}">
      <dsp:nvSpPr>
        <dsp:cNvPr id="0" name=""/>
        <dsp:cNvSpPr/>
      </dsp:nvSpPr>
      <dsp:spPr>
        <a:xfrm>
          <a:off x="0" y="2613199"/>
          <a:ext cx="6666833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4832710"/>
              <a:satOff val="-13870"/>
              <a:lumOff val="-22207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588AED-C887-40BA-AE75-B7FEC9E2AABF}">
      <dsp:nvSpPr>
        <dsp:cNvPr id="0" name=""/>
        <dsp:cNvSpPr/>
      </dsp:nvSpPr>
      <dsp:spPr>
        <a:xfrm>
          <a:off x="333341" y="2377039"/>
          <a:ext cx="4666783" cy="472320"/>
        </a:xfrm>
        <a:prstGeom prst="roundRect">
          <a:avLst/>
        </a:prstGeom>
        <a:gradFill rotWithShape="0">
          <a:gsLst>
            <a:gs pos="0">
              <a:schemeClr val="accent2">
                <a:hueOff val="4832710"/>
                <a:satOff val="-13870"/>
                <a:lumOff val="-222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4832710"/>
                <a:satOff val="-13870"/>
                <a:lumOff val="-222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4832710"/>
                <a:satOff val="-13870"/>
                <a:lumOff val="-222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Significant anger – causing family difficulties +++</a:t>
          </a:r>
          <a:endParaRPr lang="en-US" sz="1600" kern="1200"/>
        </a:p>
      </dsp:txBody>
      <dsp:txXfrm>
        <a:off x="356398" y="2400096"/>
        <a:ext cx="4620669" cy="426206"/>
      </dsp:txXfrm>
    </dsp:sp>
    <dsp:sp modelId="{74618A3F-FCB9-4DDA-AE40-E4F15F34CA6E}">
      <dsp:nvSpPr>
        <dsp:cNvPr id="0" name=""/>
        <dsp:cNvSpPr/>
      </dsp:nvSpPr>
      <dsp:spPr>
        <a:xfrm>
          <a:off x="0" y="3338960"/>
          <a:ext cx="6666833" cy="191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7420" tIns="333248" rIns="517420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Pain Psychology, EMDR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Physiotherapy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All of the opioids (</a:t>
          </a:r>
          <a:r>
            <a:rPr lang="en-GB" sz="1600" kern="1200" dirty="0" err="1"/>
            <a:t>Tapentadol</a:t>
          </a:r>
          <a:r>
            <a:rPr lang="en-GB" sz="1600" kern="1200" dirty="0"/>
            <a:t> 250mg BD, Oramorph60mg/day) 60mg/day), </a:t>
          </a:r>
          <a:r>
            <a:rPr lang="en-GB" sz="1600" kern="1200" dirty="0" err="1"/>
            <a:t>Gabapentinoids</a:t>
          </a:r>
          <a:r>
            <a:rPr lang="en-GB" sz="1600" kern="1200" dirty="0"/>
            <a:t>, TCAs, Lamotrigine,  Lumbar Sympathectomy 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Requesting amputation </a:t>
          </a:r>
        </a:p>
      </dsp:txBody>
      <dsp:txXfrm>
        <a:off x="0" y="3338960"/>
        <a:ext cx="6666833" cy="1915200"/>
      </dsp:txXfrm>
    </dsp:sp>
    <dsp:sp modelId="{EDC4F459-DD2F-4F84-BBF0-E3A6D34DD477}">
      <dsp:nvSpPr>
        <dsp:cNvPr id="0" name=""/>
        <dsp:cNvSpPr/>
      </dsp:nvSpPr>
      <dsp:spPr>
        <a:xfrm>
          <a:off x="333341" y="3102799"/>
          <a:ext cx="4666783" cy="472320"/>
        </a:xfrm>
        <a:prstGeom prst="roundRec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Previous Tx:</a:t>
          </a:r>
          <a:endParaRPr lang="en-US" sz="1600" kern="1200"/>
        </a:p>
      </dsp:txBody>
      <dsp:txXfrm>
        <a:off x="356398" y="3125856"/>
        <a:ext cx="4620669" cy="4262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697255-F14A-4579-BD08-D55CB5E37C64}" type="datetimeFigureOut">
              <a:rPr lang="en-GB" smtClean="0"/>
              <a:t>19/06/2025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2EF2E5-949D-424C-B932-9573A2D81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62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Large pancreatic surgical centre </a:t>
            </a:r>
          </a:p>
          <a:p>
            <a:r>
              <a:rPr lang="en-GB" dirty="0"/>
              <a:t>Why bolus – to give longer at a therapeutic plasma concentration </a:t>
            </a:r>
          </a:p>
          <a:p>
            <a:r>
              <a:rPr lang="en-GB" dirty="0"/>
              <a:t>Elimination half life 2.5 hours, 5 x half life to steady state – 12.5 hours of infusion (although clinical effects usually sooner (rapid effect site equilibrium – distribution into CNS)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EF2E5-949D-424C-B932-9573A2D815A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9146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Other abdominal pain includes a number of patients who previously had CP diagnoses but didn’t meet new diagnostic criteria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EF2E5-949D-424C-B932-9573A2D815A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96064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SCS re-sited several times to no avail </a:t>
            </a:r>
          </a:p>
          <a:p>
            <a:r>
              <a:rPr lang="en-GB" dirty="0"/>
              <a:t>Tried to utilise self management techniques (meditation) but struggled 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EF2E5-949D-424C-B932-9573A2D815AC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32441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Went on holiday to turkey for 2 weeks after first infusion – hadn’t been on holiday since early days of diagnosis  (and been a few times since) </a:t>
            </a:r>
          </a:p>
          <a:p>
            <a:r>
              <a:rPr lang="en-GB" dirty="0"/>
              <a:t>Done some light gardening </a:t>
            </a:r>
          </a:p>
          <a:p>
            <a:r>
              <a:rPr lang="en-GB" dirty="0"/>
              <a:t>Slowly increasing amount of time spent out of the house </a:t>
            </a:r>
          </a:p>
          <a:p>
            <a:endParaRPr lang="en-GB" dirty="0"/>
          </a:p>
          <a:p>
            <a:r>
              <a:rPr lang="en-GB" dirty="0"/>
              <a:t>Pain still present but more manageable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EF2E5-949D-424C-B932-9573A2D815AC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6242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Crushed and trapped under heavy plant machinery for several hours </a:t>
            </a:r>
          </a:p>
          <a:p>
            <a:r>
              <a:rPr lang="en-GB" dirty="0"/>
              <a:t>Deeply traumatised by injury and had significant flashbacks </a:t>
            </a:r>
          </a:p>
          <a:p>
            <a:r>
              <a:rPr lang="en-GB" dirty="0"/>
              <a:t>CPSP – also at some point had tentative diagnosis of CRPS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EF2E5-949D-424C-B932-9573A2D815AC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09424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Found difficulty </a:t>
            </a:r>
            <a:r>
              <a:rPr lang="en-GB" dirty="0" err="1"/>
              <a:t>Puing</a:t>
            </a:r>
            <a:r>
              <a:rPr lang="en-GB" dirty="0"/>
              <a:t> very distressing thus for last infusion had catheter inserted pre and removed immediately post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EF2E5-949D-424C-B932-9573A2D815AC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16520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Safe – as far as we know so far </a:t>
            </a:r>
          </a:p>
          <a:p>
            <a:r>
              <a:rPr lang="en-GB" dirty="0" err="1"/>
              <a:t>Concomitatnt</a:t>
            </a:r>
            <a:r>
              <a:rPr lang="en-GB" dirty="0"/>
              <a:t> conditions:</a:t>
            </a:r>
          </a:p>
          <a:p>
            <a:pPr lvl="0"/>
            <a:r>
              <a:rPr lang="en-GB" dirty="0"/>
              <a:t>Refractory depression </a:t>
            </a:r>
            <a:endParaRPr lang="en-US" dirty="0"/>
          </a:p>
          <a:p>
            <a:pPr lvl="0"/>
            <a:r>
              <a:rPr lang="en-GB" dirty="0"/>
              <a:t>PTSD </a:t>
            </a:r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EF2E5-949D-424C-B932-9573A2D815AC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86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174D2-A4B3-B6F8-5A47-D195165DAA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3E3985-A290-01D1-B88D-F45A520549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FDF5A-9989-36ED-C41E-82256BB88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05D85-E296-4692-9E93-305D4A423F62}" type="datetimeFigureOut">
              <a:rPr lang="en-GB" smtClean="0"/>
              <a:t>19/06/2025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01C3FA-25F5-36E4-95E7-A62BE9E06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BDA324-744F-57F6-3E22-5D41DFA0D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5DCFB-F1D1-47C6-87EE-D18EA954F5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215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9E2D6-AD5F-9363-D490-52155D6E0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DB2D69-405B-7327-5256-261ED691CB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AABDEC-4C1B-40C7-5E94-083497C60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05D85-E296-4692-9E93-305D4A423F62}" type="datetimeFigureOut">
              <a:rPr lang="en-GB" smtClean="0"/>
              <a:t>19/06/2025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6C0B44-3A86-15DF-5C5F-93DBC65F7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FBA2C0-1E87-D2A1-3589-8EE0FC542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5DCFB-F1D1-47C6-87EE-D18EA954F5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798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6CABA1-2261-31F8-FF98-1C96EACC9E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C150B2-ECA2-4DB2-D0A8-A23D8F0CE5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CE9D79-3772-0D0A-E036-945CC1DBC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05D85-E296-4692-9E93-305D4A423F62}" type="datetimeFigureOut">
              <a:rPr lang="en-GB" smtClean="0"/>
              <a:t>19/06/2025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25184-9B88-2DBE-900F-BC0BDEA45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47CA93-8BBB-F440-3F37-FDD92B098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5DCFB-F1D1-47C6-87EE-D18EA954F5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5667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1ECD0-3252-2DBB-53A9-5FCD5BD4E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8F7C5C-351B-0908-3B7D-45F6C6ED65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BBA931-209E-C883-0A65-4B063DB25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05D85-E296-4692-9E93-305D4A423F62}" type="datetimeFigureOut">
              <a:rPr lang="en-GB" smtClean="0"/>
              <a:t>19/06/2025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3FFB39-B90A-F794-12C0-374D5249D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18250C-4F2B-E022-2791-BBFBC89C9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5DCFB-F1D1-47C6-87EE-D18EA954F5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6783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E5823-A9A2-5673-E2FF-7EE2A01FD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C84528-4E60-FC84-CCD2-77D75A0E16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A2A360-2026-70BB-C903-35CE620BB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05D85-E296-4692-9E93-305D4A423F62}" type="datetimeFigureOut">
              <a:rPr lang="en-GB" smtClean="0"/>
              <a:t>19/06/2025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1E3B81-26B4-B41E-D7C5-C34448F58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A2769D-2CCA-713B-8DD6-C1CFED7E9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5DCFB-F1D1-47C6-87EE-D18EA954F5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99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54E98-269A-BD19-C3BA-D74F124C3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A2F192-DCC9-0AD5-5114-DF3DF86B70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CC7696-F11C-55D5-6F74-64BE110650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CE4BF6-0A2F-5001-3AD1-7FEF3D8EF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05D85-E296-4692-9E93-305D4A423F62}" type="datetimeFigureOut">
              <a:rPr lang="en-GB" smtClean="0"/>
              <a:t>19/06/2025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615CD3-2DD8-3459-BD71-E94080A12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EDD7F9-B572-E30E-D601-6D4DAF17F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5DCFB-F1D1-47C6-87EE-D18EA954F5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8821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98824-371A-662E-45B4-E82BDDAB4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9C2FA5-4AF6-4FEB-2CD7-3B1D81B88B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63830C-6E54-AEAD-2E59-A8A54F185C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A6DFF0-EE81-2C5E-4700-0056B029E5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221991-11F2-338F-8D57-4ED3006A5B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15DEED-D8F2-0F96-A814-E91D02DA1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05D85-E296-4692-9E93-305D4A423F62}" type="datetimeFigureOut">
              <a:rPr lang="en-GB" smtClean="0"/>
              <a:t>19/06/2025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6E7BDE-2F0C-FBA9-D900-C181C443D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A6D031-9444-7B3C-1D28-D4A477908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5DCFB-F1D1-47C6-87EE-D18EA954F5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651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9D15C-CF3E-AC37-C553-7EA03A404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5E0A90-DD4E-BAC8-F998-184B5D254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05D85-E296-4692-9E93-305D4A423F62}" type="datetimeFigureOut">
              <a:rPr lang="en-GB" smtClean="0"/>
              <a:t>19/06/2025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953B1D-9191-08E9-65C7-D22DE05E7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0E40B8-BDDD-9DD7-5E67-1B2612510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5DCFB-F1D1-47C6-87EE-D18EA954F5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9146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BEE9F7-8435-26D9-04CE-AD28DC3E2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05D85-E296-4692-9E93-305D4A423F62}" type="datetimeFigureOut">
              <a:rPr lang="en-GB" smtClean="0"/>
              <a:t>19/06/2025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C4CEE2-13E9-090E-CCE4-934C4B619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D6D5B1-6E51-97D2-2D64-DC8455736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5DCFB-F1D1-47C6-87EE-D18EA954F5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3437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E6636-9D9A-C2B9-31DD-91D2343A6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701795-B1F1-AFC1-E571-DF74F17CF2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38A4D9-47D0-BB6A-4F5C-D529445B77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F5CF62-D57E-5DF3-6690-C06514922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05D85-E296-4692-9E93-305D4A423F62}" type="datetimeFigureOut">
              <a:rPr lang="en-GB" smtClean="0"/>
              <a:t>19/06/2025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43FD16-B570-6599-7D69-C3BBC4AF4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A3FD2C-14BC-9D2D-C493-5D452C797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5DCFB-F1D1-47C6-87EE-D18EA954F5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5599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75329-5F17-1E5F-6E5A-33A301A33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CDE1C1-4513-7183-2EB9-3624CE9368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19935F-2E6E-6EEE-F8E3-ACF3515321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C6C850-47BE-9B22-CB69-F08FC85C8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05D85-E296-4692-9E93-305D4A423F62}" type="datetimeFigureOut">
              <a:rPr lang="en-GB" smtClean="0"/>
              <a:t>19/06/2025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8E91AF-F59D-E132-41DF-7D040DEF5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4F7E1D-5975-41BD-9957-AE121E528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5DCFB-F1D1-47C6-87EE-D18EA954F5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023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DF1758-7104-8D46-C3C9-827F93354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7DF351-A3FA-8929-E4AA-50FC5E6E82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AA9B80-B06E-D112-3EC1-A62AF1FFC1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905D85-E296-4692-9E93-305D4A423F62}" type="datetimeFigureOut">
              <a:rPr lang="en-GB" smtClean="0"/>
              <a:t>19/06/2025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EFFF1C-C73B-1563-494D-22D39100AF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A62576-6060-83E0-8D38-822547FD98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95DCFB-F1D1-47C6-87EE-D18EA954F5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6410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97/AAP.0b013e3182177022" TargetMode="External"/><Relationship Id="rId2" Type="http://schemas.openxmlformats.org/officeDocument/2006/relationships/hyperlink" Target="http://orcid.org/0000-0003-2764-4351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8E536F-EFD3-2487-FACB-51E10EA1F2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908049" cy="3268520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FFFFFF"/>
                </a:solidFill>
              </a:rPr>
              <a:t>Outpatient Ketamine Infusions For Chronic Pain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66DE64-7110-401C-9A40-364412A7B1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r>
              <a:rPr lang="en-GB" sz="2000" dirty="0">
                <a:solidFill>
                  <a:srgbClr val="FFFFFF"/>
                </a:solidFill>
              </a:rPr>
              <a:t>Dr Graeme Fitzpatrick</a:t>
            </a:r>
          </a:p>
          <a:p>
            <a:r>
              <a:rPr lang="en-GB" sz="2000" dirty="0">
                <a:solidFill>
                  <a:srgbClr val="FFFFFF"/>
                </a:solidFill>
              </a:rPr>
              <a:t>Consultant in anaesthesia and Pain Medicine </a:t>
            </a:r>
          </a:p>
          <a:p>
            <a:r>
              <a:rPr lang="en-GB" sz="2000" dirty="0">
                <a:solidFill>
                  <a:srgbClr val="FFFFFF"/>
                </a:solidFill>
              </a:rPr>
              <a:t>Liverpool University Hospitals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6603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603FCD-17D7-29A3-C191-089373506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GB" sz="4000">
                <a:solidFill>
                  <a:srgbClr val="FFFFFF"/>
                </a:solidFill>
              </a:rPr>
              <a:t> W 48 M </a:t>
            </a:r>
          </a:p>
        </p:txBody>
      </p:sp>
      <p:graphicFrame>
        <p:nvGraphicFramePr>
          <p:cNvPr id="22" name="Content Placeholder 2">
            <a:extLst>
              <a:ext uri="{FF2B5EF4-FFF2-40B4-BE49-F238E27FC236}">
                <a16:creationId xmlns:a16="http://schemas.microsoft.com/office/drawing/2014/main" id="{4F8B21D3-71D9-D6F9-88D8-34D0453A76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866992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282774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00339D-253E-B463-9F17-3CFA4D1E8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GB" sz="4000">
                <a:solidFill>
                  <a:srgbClr val="FFFFFF"/>
                </a:solidFill>
              </a:rPr>
              <a:t>W Outcome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AA1686F-E3DD-141D-3372-4504C17459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3885410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200464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09745F-14D3-C94B-52E3-8C634984F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GB" sz="4000">
                <a:solidFill>
                  <a:srgbClr val="FFFFFF"/>
                </a:solidFill>
              </a:rPr>
              <a:t>T 56M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8CCFAB0-4345-AB6E-7CAC-065E39BF65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6267495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96561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D837C17-F3A1-2C43-4D1C-3DC2DC442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GB" sz="4000">
                <a:solidFill>
                  <a:srgbClr val="FFFFFF"/>
                </a:solidFill>
              </a:rPr>
              <a:t>T Outcome </a:t>
            </a:r>
          </a:p>
        </p:txBody>
      </p:sp>
      <p:graphicFrame>
        <p:nvGraphicFramePr>
          <p:cNvPr id="20" name="Content Placeholder 2">
            <a:extLst>
              <a:ext uri="{FF2B5EF4-FFF2-40B4-BE49-F238E27FC236}">
                <a16:creationId xmlns:a16="http://schemas.microsoft.com/office/drawing/2014/main" id="{763AE9B4-9D29-7756-246A-0DD306D106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3079327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030204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1ED0E3-EE63-66EA-2E07-C9060DD95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GB" sz="4000">
                <a:solidFill>
                  <a:srgbClr val="FFFFFF"/>
                </a:solidFill>
              </a:rPr>
              <a:t>What Ketamine Infusions aren’t…..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7569440-DE4E-C8C9-EBAF-8DB7574952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6207836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33199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08137B-32B9-846E-6579-9BFB0A6C1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GB" sz="4000">
                <a:solidFill>
                  <a:srgbClr val="FFFFFF"/>
                </a:solidFill>
              </a:rPr>
              <a:t>Ketamine Infusions Are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CBA777D-9E02-DF0F-2EDF-C40B75CF53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2195512"/>
              </p:ext>
            </p:extLst>
          </p:nvPr>
        </p:nvGraphicFramePr>
        <p:xfrm>
          <a:off x="4905052" y="750440"/>
          <a:ext cx="6666833" cy="50766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470521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A9B648-4258-4696-AAB0-B5B16F878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4824" y="735106"/>
            <a:ext cx="10053763" cy="292847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Questions ?</a:t>
            </a:r>
          </a:p>
        </p:txBody>
      </p:sp>
    </p:spTree>
    <p:extLst>
      <p:ext uri="{BB962C8B-B14F-4D97-AF65-F5344CB8AC3E}">
        <p14:creationId xmlns:p14="http://schemas.microsoft.com/office/powerpoint/2010/main" val="13417146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2B84BD-3350-DA3E-E40D-9FD062594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4000">
                <a:solidFill>
                  <a:srgbClr val="FFFFFF"/>
                </a:solidFill>
              </a:rPr>
              <a:t>References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FC54A-D0C9-7B06-01D1-831254D7CD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>
              <a:buNone/>
            </a:pPr>
            <a:r>
              <a:rPr lang="en-GB" sz="13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Low-dose ketamine infusion to facilitate opioid tapering in chronic non-cancer pain with opioid-use disorder: a historical cohort study. Elyn et al.</a:t>
            </a:r>
            <a:endParaRPr lang="en-GB" sz="13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GB" sz="1300" i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http://orcid.org/0000-0003-2764-4351</a:t>
            </a:r>
            <a:endParaRPr lang="en-GB" sz="13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GB" sz="13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GB" sz="13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GB" sz="13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Study protocol for a randomised, double-blinded, placebo-controlled, clinical trial of S-ketamine for pain treatment in patients with chronic pancreatitis (RESET trial). </a:t>
            </a:r>
            <a:endParaRPr lang="en-GB" sz="13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GB" sz="13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Juel et al</a:t>
            </a:r>
            <a:endParaRPr lang="en-GB" sz="13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GB" sz="13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GB" sz="13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GB" sz="13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Ketamine infusion for pain management in hospitalized patients with Chronic Pancreatitis: A case series. Ertem et al.</a:t>
            </a:r>
            <a:endParaRPr lang="en-GB" sz="13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GB" sz="1300" i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doi</a:t>
            </a:r>
            <a:r>
              <a:rPr lang="en-GB" sz="13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10.1016/j.pan.2023.04.003. </a:t>
            </a:r>
            <a:r>
              <a:rPr lang="en-GB" sz="1300" i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Epub</a:t>
            </a:r>
            <a:r>
              <a:rPr lang="en-GB" sz="13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2023 Apr 15.</a:t>
            </a:r>
            <a:endParaRPr lang="en-GB" sz="13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GB" sz="13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GB" sz="13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GB" sz="13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Continuous ketamine infusion for the management of opioid-induced hyperalgesia following amputation. Cairns et al.</a:t>
            </a:r>
            <a:endParaRPr lang="en-GB" sz="13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GB" sz="13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doi.org/10.1136/bcr-2023-255333</a:t>
            </a:r>
            <a:endParaRPr lang="en-GB" sz="13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GB" sz="13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GB" sz="13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GB" sz="13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S-Ketamine Modulates Hyperalgesia in Patients With Chronic Pancreatitis Pain. </a:t>
            </a:r>
            <a:r>
              <a:rPr lang="en-GB" sz="13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Bouwense</a:t>
            </a:r>
            <a:r>
              <a:rPr lang="en-GB" sz="13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et al.</a:t>
            </a:r>
            <a:endParaRPr lang="en-GB" sz="13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1300" i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3"/>
              </a:rPr>
              <a:t>doi.org/10.1097/AAP.0b013e3182177022</a:t>
            </a:r>
            <a:endParaRPr lang="en-GB" sz="13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1300" dirty="0"/>
          </a:p>
        </p:txBody>
      </p:sp>
    </p:spTree>
    <p:extLst>
      <p:ext uri="{BB962C8B-B14F-4D97-AF65-F5344CB8AC3E}">
        <p14:creationId xmlns:p14="http://schemas.microsoft.com/office/powerpoint/2010/main" val="37736375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0EDA6F-1786-DE70-D30D-0E2DCBFC6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4000">
                <a:solidFill>
                  <a:srgbClr val="FFFFFF"/>
                </a:solidFill>
              </a:rPr>
              <a:t>References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82AD94-CA8E-21DC-60E7-F8CB5C5B52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>
              <a:buNone/>
            </a:pPr>
            <a:r>
              <a:rPr lang="en-GB" sz="14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Rosenbaum, Steven B., et al. "Ketamine." </a:t>
            </a:r>
            <a:r>
              <a:rPr lang="en-GB" sz="1400" i="1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StatPearls</a:t>
            </a:r>
            <a:r>
              <a:rPr lang="en-GB" sz="1400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[Internet]</a:t>
            </a:r>
            <a:r>
              <a:rPr lang="en-GB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. </a:t>
            </a:r>
            <a:r>
              <a:rPr lang="en-GB" sz="14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StatPearls</a:t>
            </a:r>
            <a:r>
              <a:rPr lang="en-GB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Publishing, 2024.</a:t>
            </a:r>
          </a:p>
          <a:p>
            <a:pPr>
              <a:buNone/>
            </a:pPr>
            <a:br>
              <a:rPr lang="en-GB" sz="14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</a:br>
            <a:endParaRPr lang="en-GB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en-GB" sz="140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Orhurhu</a:t>
            </a:r>
            <a:r>
              <a:rPr lang="en-GB" sz="14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, </a:t>
            </a:r>
            <a:r>
              <a:rPr lang="en-GB" sz="140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Vwaire</a:t>
            </a:r>
            <a:r>
              <a:rPr lang="en-GB" sz="14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, et al. "Ketamine infusions for chronic pain: a systematic review and meta-analysis of randomized controlled trials." </a:t>
            </a:r>
            <a:r>
              <a:rPr lang="en-GB" sz="1400" i="1" dirty="0" err="1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Anesthesia</a:t>
            </a:r>
            <a:r>
              <a:rPr lang="en-GB" sz="1400" i="1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&amp; Analgesia</a:t>
            </a:r>
            <a:r>
              <a:rPr lang="en-GB" sz="14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 129.1 (2019): 241-254.</a:t>
            </a:r>
            <a:endParaRPr lang="en-GB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67113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03C36F-FD51-0532-2FF6-7229C8B13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4000">
                <a:solidFill>
                  <a:srgbClr val="FFFFFF"/>
                </a:solidFill>
              </a:rPr>
              <a:t>How we got here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AE637C-2E76-0EFE-FFB0-9E583AE3B4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r>
              <a:rPr lang="en-GB" sz="2000" dirty="0"/>
              <a:t>Started by a colleague </a:t>
            </a:r>
          </a:p>
          <a:p>
            <a:r>
              <a:rPr lang="en-GB" sz="2000" dirty="0"/>
              <a:t>Growing number of CP patients uncontrolled pain</a:t>
            </a:r>
          </a:p>
          <a:p>
            <a:r>
              <a:rPr lang="en-GB" sz="2000" dirty="0"/>
              <a:t>Aiming to address high dose opioids </a:t>
            </a:r>
          </a:p>
          <a:p>
            <a:r>
              <a:rPr lang="en-GB" sz="2000" dirty="0"/>
              <a:t> Used to run in main theatre recovery </a:t>
            </a:r>
          </a:p>
          <a:p>
            <a:pPr lvl="2"/>
            <a:r>
              <a:rPr lang="en-GB" dirty="0"/>
              <a:t>Limited control over capacity </a:t>
            </a:r>
          </a:p>
          <a:p>
            <a:pPr lvl="2"/>
            <a:r>
              <a:rPr lang="en-GB" dirty="0"/>
              <a:t>Busier environment </a:t>
            </a:r>
          </a:p>
          <a:p>
            <a:r>
              <a:rPr lang="en-GB" sz="2000" dirty="0"/>
              <a:t>Difference from other protocols</a:t>
            </a:r>
          </a:p>
          <a:p>
            <a:pPr lvl="2"/>
            <a:r>
              <a:rPr lang="en-GB" dirty="0"/>
              <a:t>Bolus </a:t>
            </a:r>
          </a:p>
          <a:p>
            <a:pPr lvl="2"/>
            <a:r>
              <a:rPr lang="en-GB" dirty="0" err="1"/>
              <a:t>Daycase</a:t>
            </a:r>
            <a:endParaRPr lang="en-GB" dirty="0"/>
          </a:p>
          <a:p>
            <a:pPr lvl="2"/>
            <a:r>
              <a:rPr lang="en-GB" dirty="0"/>
              <a:t>Resource reasons </a:t>
            </a:r>
          </a:p>
          <a:p>
            <a:endParaRPr lang="en-GB" sz="2000" dirty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956473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E2BCAA-8A2E-1894-A4F9-FAAE8F449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GB" sz="4000">
                <a:solidFill>
                  <a:srgbClr val="FFFFFF"/>
                </a:solidFill>
              </a:rPr>
              <a:t>Indications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ECC7059-3C9F-0B64-D0C5-49326FAEE3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4033752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21099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81F7D2-F3FF-938B-D6E5-ABF716BF2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GB" sz="3100">
                <a:solidFill>
                  <a:srgbClr val="FFFFFF"/>
                </a:solidFill>
              </a:rPr>
              <a:t>Contraindications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3C391BA-94AB-665A-7E84-1D26A6F06E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5179550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68065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9F7D5CDA-D291-4307-BF55-1381FED2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9A07F1-C0DE-E795-5BE1-C63C92AD0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0" y="762001"/>
            <a:ext cx="5334197" cy="1708242"/>
          </a:xfrm>
        </p:spPr>
        <p:txBody>
          <a:bodyPr anchor="ctr">
            <a:normAutofit/>
          </a:bodyPr>
          <a:lstStyle/>
          <a:p>
            <a:r>
              <a:rPr lang="en-GB" sz="4000"/>
              <a:t>Protocol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DCB27A-1907-6A8A-0982-9C58077336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0" y="2470244"/>
            <a:ext cx="5334197" cy="3769835"/>
          </a:xfrm>
        </p:spPr>
        <p:txBody>
          <a:bodyPr anchor="ctr">
            <a:normAutofit/>
          </a:bodyPr>
          <a:lstStyle/>
          <a:p>
            <a:r>
              <a:rPr lang="en-GB" sz="2000"/>
              <a:t>Generally face to face review first</a:t>
            </a:r>
          </a:p>
          <a:p>
            <a:r>
              <a:rPr lang="en-GB" sz="2000"/>
              <a:t>Fluids only after midnight</a:t>
            </a:r>
          </a:p>
          <a:p>
            <a:r>
              <a:rPr lang="en-GB" sz="2000"/>
              <a:t>Admitted 0800</a:t>
            </a:r>
          </a:p>
          <a:p>
            <a:r>
              <a:rPr lang="en-GB" sz="2000"/>
              <a:t>Trolley and Gown </a:t>
            </a:r>
          </a:p>
          <a:p>
            <a:r>
              <a:rPr lang="en-GB" sz="2000"/>
              <a:t>Monitoring </a:t>
            </a:r>
          </a:p>
          <a:p>
            <a:pPr lvl="1"/>
            <a:r>
              <a:rPr lang="en-GB" sz="2000"/>
              <a:t>Cont ECG, SpO2, BP (15 mins)</a:t>
            </a:r>
          </a:p>
          <a:p>
            <a:pPr lvl="1"/>
            <a:r>
              <a:rPr lang="en-GB" sz="2000"/>
              <a:t>2 l/min NS O2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E729662-AF5A-0CE1-C3A5-B703CD3252F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954" r="45363" b="-1"/>
          <a:stretch>
            <a:fillRect/>
          </a:stretch>
        </p:blipFill>
        <p:spPr>
          <a:xfrm>
            <a:off x="6857797" y="-10886"/>
            <a:ext cx="5334204" cy="6868886"/>
          </a:xfrm>
          <a:prstGeom prst="rect">
            <a:avLst/>
          </a:prstGeom>
          <a:effectLst>
            <a:outerShdw blurRad="127000" dist="50800" dir="10800000" sx="99000" sy="99000" algn="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855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1884FC-E4F9-360F-338D-175D2FBDF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GB" sz="4000">
                <a:solidFill>
                  <a:srgbClr val="FFFFFF"/>
                </a:solidFill>
              </a:rPr>
              <a:t>Protocol 2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B30BC6A-43AF-C7A0-616D-755239490A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5963423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8147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E02229-4505-8EAF-73DC-787D1E538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GB" sz="4000">
                <a:solidFill>
                  <a:srgbClr val="FFFFFF"/>
                </a:solidFill>
              </a:rPr>
              <a:t>Side Effects / Complications </a:t>
            </a:r>
          </a:p>
        </p:txBody>
      </p:sp>
      <p:graphicFrame>
        <p:nvGraphicFramePr>
          <p:cNvPr id="20" name="Content Placeholder 2">
            <a:extLst>
              <a:ext uri="{FF2B5EF4-FFF2-40B4-BE49-F238E27FC236}">
                <a16:creationId xmlns:a16="http://schemas.microsoft.com/office/drawing/2014/main" id="{F9923657-AF6E-668D-8BAE-148E2C5696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0377323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95067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F94CF5-AFA3-5487-5DE1-F863D1F26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GB" sz="4000">
                <a:solidFill>
                  <a:srgbClr val="FFFFFF"/>
                </a:solidFill>
              </a:rPr>
              <a:t>Hints / Tips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AD9CA04-B141-C8D2-E0FD-4136081AA2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6521256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41126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65FBF1-9528-B532-DBA3-01228CE68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GB" sz="4000">
                <a:solidFill>
                  <a:srgbClr val="FFFFFF"/>
                </a:solidFill>
              </a:rPr>
              <a:t>Outcomes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DD06F45-25C0-2BD4-18CE-927BC28867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5139529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7412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8926B59BD6DF41A99A466BE0887148" ma:contentTypeVersion="13" ma:contentTypeDescription="Create a new document." ma:contentTypeScope="" ma:versionID="1b37808f31869820dd6bd510f8c70907">
  <xsd:schema xmlns:xsd="http://www.w3.org/2001/XMLSchema" xmlns:xs="http://www.w3.org/2001/XMLSchema" xmlns:p="http://schemas.microsoft.com/office/2006/metadata/properties" xmlns:ns3="460207dc-b41f-4b00-83b7-ca78ba94b832" xmlns:ns4="9c998798-1730-4642-bf2a-f04900927398" targetNamespace="http://schemas.microsoft.com/office/2006/metadata/properties" ma:root="true" ma:fieldsID="f318a5ae82f030af50eb6abbdb7837c6" ns3:_="" ns4:_="">
    <xsd:import namespace="460207dc-b41f-4b00-83b7-ca78ba94b832"/>
    <xsd:import namespace="9c998798-1730-4642-bf2a-f0490092739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0207dc-b41f-4b00-83b7-ca78ba94b8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998798-1730-4642-bf2a-f0490092739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60207dc-b41f-4b00-83b7-ca78ba94b832" xsi:nil="true"/>
  </documentManagement>
</p:properties>
</file>

<file path=customXml/itemProps1.xml><?xml version="1.0" encoding="utf-8"?>
<ds:datastoreItem xmlns:ds="http://schemas.openxmlformats.org/officeDocument/2006/customXml" ds:itemID="{2005CE30-23B6-4DBE-9B71-A52C04CA2A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60207dc-b41f-4b00-83b7-ca78ba94b832"/>
    <ds:schemaRef ds:uri="9c998798-1730-4642-bf2a-f0490092739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660C918-AF09-4EC8-B790-605815BB578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2C98DC1-15AE-4A0C-8491-EF6F36A0DE7E}">
  <ds:schemaRefs>
    <ds:schemaRef ds:uri="http://schemas.microsoft.com/office/2006/metadata/properties"/>
    <ds:schemaRef ds:uri="http://purl.org/dc/terms/"/>
    <ds:schemaRef ds:uri="460207dc-b41f-4b00-83b7-ca78ba94b832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9c998798-1730-4642-bf2a-f04900927398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950</Words>
  <Application>Microsoft Office PowerPoint</Application>
  <PresentationFormat>Widescreen</PresentationFormat>
  <Paragraphs>161</Paragraphs>
  <Slides>18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Aptos</vt:lpstr>
      <vt:lpstr>Aptos Display</vt:lpstr>
      <vt:lpstr>Arial</vt:lpstr>
      <vt:lpstr>Office Theme</vt:lpstr>
      <vt:lpstr>Outpatient Ketamine Infusions For Chronic Pain </vt:lpstr>
      <vt:lpstr>How we got here </vt:lpstr>
      <vt:lpstr>Indications</vt:lpstr>
      <vt:lpstr>Contraindications </vt:lpstr>
      <vt:lpstr>Protocol</vt:lpstr>
      <vt:lpstr>Protocol 2 </vt:lpstr>
      <vt:lpstr>Side Effects / Complications </vt:lpstr>
      <vt:lpstr>Hints / Tips </vt:lpstr>
      <vt:lpstr>Outcomes </vt:lpstr>
      <vt:lpstr> W 48 M </vt:lpstr>
      <vt:lpstr>W Outcome </vt:lpstr>
      <vt:lpstr>T 56M</vt:lpstr>
      <vt:lpstr>T Outcome </vt:lpstr>
      <vt:lpstr>What Ketamine Infusions aren’t…..</vt:lpstr>
      <vt:lpstr>Ketamine Infusions Are</vt:lpstr>
      <vt:lpstr>Questions ?</vt:lpstr>
      <vt:lpstr>References </vt:lpstr>
      <vt:lpstr>References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Graeme Fitzpatrick</dc:creator>
  <cp:lastModifiedBy>Graeme Fitzpatrick</cp:lastModifiedBy>
  <cp:revision>1</cp:revision>
  <dcterms:created xsi:type="dcterms:W3CDTF">2025-06-19T11:05:30Z</dcterms:created>
  <dcterms:modified xsi:type="dcterms:W3CDTF">2025-06-19T15:15:15Z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0x010100298926B59BD6DF41A99A466BE0887148</vt:lpwstr>
  </property>
</Properties>
</file>